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0" r:id="rId1"/>
    <p:sldMasterId id="2147483710" r:id="rId2"/>
    <p:sldMasterId id="2147483715" r:id="rId3"/>
  </p:sldMasterIdLst>
  <p:notesMasterIdLst>
    <p:notesMasterId r:id="rId41"/>
  </p:notesMasterIdLst>
  <p:handoutMasterIdLst>
    <p:handoutMasterId r:id="rId42"/>
  </p:handoutMasterIdLst>
  <p:sldIdLst>
    <p:sldId id="256" r:id="rId4"/>
    <p:sldId id="261" r:id="rId5"/>
    <p:sldId id="319" r:id="rId6"/>
    <p:sldId id="320" r:id="rId7"/>
    <p:sldId id="321" r:id="rId8"/>
    <p:sldId id="322" r:id="rId9"/>
    <p:sldId id="303" r:id="rId10"/>
    <p:sldId id="318" r:id="rId11"/>
    <p:sldId id="286" r:id="rId12"/>
    <p:sldId id="317" r:id="rId13"/>
    <p:sldId id="324" r:id="rId14"/>
    <p:sldId id="325" r:id="rId15"/>
    <p:sldId id="295" r:id="rId16"/>
    <p:sldId id="296" r:id="rId17"/>
    <p:sldId id="299" r:id="rId18"/>
    <p:sldId id="300" r:id="rId19"/>
    <p:sldId id="283" r:id="rId20"/>
    <p:sldId id="285" r:id="rId21"/>
    <p:sldId id="284" r:id="rId22"/>
    <p:sldId id="272" r:id="rId23"/>
    <p:sldId id="276" r:id="rId24"/>
    <p:sldId id="281" r:id="rId25"/>
    <p:sldId id="280" r:id="rId26"/>
    <p:sldId id="292" r:id="rId27"/>
    <p:sldId id="304" r:id="rId28"/>
    <p:sldId id="308" r:id="rId29"/>
    <p:sldId id="306" r:id="rId30"/>
    <p:sldId id="309" r:id="rId31"/>
    <p:sldId id="307" r:id="rId32"/>
    <p:sldId id="311" r:id="rId33"/>
    <p:sldId id="313" r:id="rId34"/>
    <p:sldId id="314" r:id="rId35"/>
    <p:sldId id="312" r:id="rId36"/>
    <p:sldId id="293" r:id="rId37"/>
    <p:sldId id="291" r:id="rId38"/>
    <p:sldId id="315" r:id="rId39"/>
    <p:sldId id="260"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Flanders Art Sans Bold" panose="00000800000000000000" pitchFamily="50" charset="0"/>
      <p:bold r:id="rId49"/>
      <p:boldItalic r:id="rId50"/>
    </p:embeddedFont>
    <p:embeddedFont>
      <p:font typeface="Flanders Art Serif" panose="00000500000000000000" pitchFamily="50" charset="0"/>
      <p:regular r:id="rId51"/>
    </p:embeddedFont>
    <p:embeddedFont>
      <p:font typeface="FlandersArtSans-Bold" panose="00000800000000000000" pitchFamily="2" charset="0"/>
      <p:bold r:id="rId52"/>
    </p:embeddedFont>
    <p:embeddedFont>
      <p:font typeface="FlandersArtSans-Italic" panose="00000500000000000000" pitchFamily="50" charset="0"/>
      <p:italic r:id="rId53"/>
    </p:embeddedFont>
    <p:embeddedFont>
      <p:font typeface="FlandersArtSans-Regular" panose="00000500000000000000" pitchFamily="2" charset="0"/>
      <p:regular r:id="rId54"/>
    </p:embeddedFont>
    <p:embeddedFont>
      <p:font typeface="Webdings" panose="05030102010509060703" pitchFamily="18" charset="2"/>
      <p:regular r:id="rId55"/>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AE26"/>
    <a:srgbClr val="A3CC00"/>
    <a:srgbClr val="6F8A00"/>
    <a:srgbClr val="2B9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3D4E3-DF3F-4100-B9FB-43E55649616C}" v="1" dt="2022-04-29T11:25:20.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58402" autoAdjust="0"/>
  </p:normalViewPr>
  <p:slideViewPr>
    <p:cSldViewPr snapToGrid="0">
      <p:cViewPr varScale="1">
        <p:scale>
          <a:sx n="66" d="100"/>
          <a:sy n="66" d="100"/>
        </p:scale>
        <p:origin x="2472" y="72"/>
      </p:cViewPr>
      <p:guideLst/>
    </p:cSldViewPr>
  </p:slideViewPr>
  <p:notesTextViewPr>
    <p:cViewPr>
      <p:scale>
        <a:sx n="3" d="2"/>
        <a:sy n="3" d="2"/>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Cazaerck" userId="3fde348e-1eae-4c25-a5f9-c5b12a715640" providerId="ADAL" clId="{91AA56A9-57B6-4883-82E4-B340E121393B}"/>
    <pc:docChg chg="modSld">
      <pc:chgData name="Elizabeth Cazaerck" userId="3fde348e-1eae-4c25-a5f9-c5b12a715640" providerId="ADAL" clId="{91AA56A9-57B6-4883-82E4-B340E121393B}" dt="2022-03-31T12:05:25.823" v="24" actId="20577"/>
      <pc:docMkLst>
        <pc:docMk/>
      </pc:docMkLst>
      <pc:sldChg chg="modSp mod">
        <pc:chgData name="Elizabeth Cazaerck" userId="3fde348e-1eae-4c25-a5f9-c5b12a715640" providerId="ADAL" clId="{91AA56A9-57B6-4883-82E4-B340E121393B}" dt="2022-03-31T12:05:25.823" v="24" actId="20577"/>
        <pc:sldMkLst>
          <pc:docMk/>
          <pc:sldMk cId="594486101" sldId="256"/>
        </pc:sldMkLst>
        <pc:spChg chg="mod">
          <ac:chgData name="Elizabeth Cazaerck" userId="3fde348e-1eae-4c25-a5f9-c5b12a715640" providerId="ADAL" clId="{91AA56A9-57B6-4883-82E4-B340E121393B}" dt="2022-03-31T12:05:25.823" v="24" actId="20577"/>
          <ac:spMkLst>
            <pc:docMk/>
            <pc:sldMk cId="594486101" sldId="256"/>
            <ac:spMk id="6" creationId="{00000000-0000-0000-0000-000000000000}"/>
          </ac:spMkLst>
        </pc:spChg>
      </pc:sldChg>
    </pc:docChg>
  </pc:docChgLst>
  <pc:docChgLst>
    <pc:chgData name="Elizabeth Cazaerck" userId="3fde348e-1eae-4c25-a5f9-c5b12a715640" providerId="ADAL" clId="{BD220476-7700-41B4-9AC6-486D7ED932A2}"/>
    <pc:docChg chg="undo redo custSel addSld delSld modSld">
      <pc:chgData name="Elizabeth Cazaerck" userId="3fde348e-1eae-4c25-a5f9-c5b12a715640" providerId="ADAL" clId="{BD220476-7700-41B4-9AC6-486D7ED932A2}" dt="2022-03-01T21:06:21.518" v="3694" actId="20577"/>
      <pc:docMkLst>
        <pc:docMk/>
      </pc:docMkLst>
      <pc:sldChg chg="modSp mod">
        <pc:chgData name="Elizabeth Cazaerck" userId="3fde348e-1eae-4c25-a5f9-c5b12a715640" providerId="ADAL" clId="{BD220476-7700-41B4-9AC6-486D7ED932A2}" dt="2022-03-01T18:58:01.486" v="171" actId="20577"/>
        <pc:sldMkLst>
          <pc:docMk/>
          <pc:sldMk cId="594486101" sldId="256"/>
        </pc:sldMkLst>
        <pc:spChg chg="mod">
          <ac:chgData name="Elizabeth Cazaerck" userId="3fde348e-1eae-4c25-a5f9-c5b12a715640" providerId="ADAL" clId="{BD220476-7700-41B4-9AC6-486D7ED932A2}" dt="2022-03-01T18:58:01.486" v="171" actId="20577"/>
          <ac:spMkLst>
            <pc:docMk/>
            <pc:sldMk cId="594486101" sldId="256"/>
            <ac:spMk id="6" creationId="{00000000-0000-0000-0000-000000000000}"/>
          </ac:spMkLst>
        </pc:spChg>
      </pc:sldChg>
      <pc:sldChg chg="modSp mod modAnim modNotesTx">
        <pc:chgData name="Elizabeth Cazaerck" userId="3fde348e-1eae-4c25-a5f9-c5b12a715640" providerId="ADAL" clId="{BD220476-7700-41B4-9AC6-486D7ED932A2}" dt="2022-03-01T19:47:39.730" v="538" actId="20577"/>
        <pc:sldMkLst>
          <pc:docMk/>
          <pc:sldMk cId="3932882709" sldId="261"/>
        </pc:sldMkLst>
        <pc:spChg chg="mod">
          <ac:chgData name="Elizabeth Cazaerck" userId="3fde348e-1eae-4c25-a5f9-c5b12a715640" providerId="ADAL" clId="{BD220476-7700-41B4-9AC6-486D7ED932A2}" dt="2022-03-01T19:09:45.165" v="190" actId="20577"/>
          <ac:spMkLst>
            <pc:docMk/>
            <pc:sldMk cId="3932882709" sldId="261"/>
            <ac:spMk id="4" creationId="{00000000-0000-0000-0000-000000000000}"/>
          </ac:spMkLst>
        </pc:spChg>
      </pc:sldChg>
      <pc:sldChg chg="del">
        <pc:chgData name="Elizabeth Cazaerck" userId="3fde348e-1eae-4c25-a5f9-c5b12a715640" providerId="ADAL" clId="{BD220476-7700-41B4-9AC6-486D7ED932A2}" dt="2022-03-01T19:57:10.906" v="1040" actId="2696"/>
        <pc:sldMkLst>
          <pc:docMk/>
          <pc:sldMk cId="65553585" sldId="271"/>
        </pc:sldMkLst>
      </pc:sldChg>
      <pc:sldChg chg="modSp mod modNotesTx">
        <pc:chgData name="Elizabeth Cazaerck" userId="3fde348e-1eae-4c25-a5f9-c5b12a715640" providerId="ADAL" clId="{BD220476-7700-41B4-9AC6-486D7ED932A2}" dt="2022-03-01T20:45:56.407" v="2517" actId="20577"/>
        <pc:sldMkLst>
          <pc:docMk/>
          <pc:sldMk cId="1731169272" sldId="272"/>
        </pc:sldMkLst>
        <pc:spChg chg="mod">
          <ac:chgData name="Elizabeth Cazaerck" userId="3fde348e-1eae-4c25-a5f9-c5b12a715640" providerId="ADAL" clId="{BD220476-7700-41B4-9AC6-486D7ED932A2}" dt="2022-03-01T20:29:12.921" v="1980" actId="20577"/>
          <ac:spMkLst>
            <pc:docMk/>
            <pc:sldMk cId="1731169272" sldId="272"/>
            <ac:spMk id="2" creationId="{00000000-0000-0000-0000-000000000000}"/>
          </ac:spMkLst>
        </pc:spChg>
      </pc:sldChg>
      <pc:sldChg chg="modSp mod modNotesTx">
        <pc:chgData name="Elizabeth Cazaerck" userId="3fde348e-1eae-4c25-a5f9-c5b12a715640" providerId="ADAL" clId="{BD220476-7700-41B4-9AC6-486D7ED932A2}" dt="2022-03-01T20:46:18.357" v="2543" actId="20577"/>
        <pc:sldMkLst>
          <pc:docMk/>
          <pc:sldMk cId="2053978421" sldId="276"/>
        </pc:sldMkLst>
        <pc:spChg chg="mod">
          <ac:chgData name="Elizabeth Cazaerck" userId="3fde348e-1eae-4c25-a5f9-c5b12a715640" providerId="ADAL" clId="{BD220476-7700-41B4-9AC6-486D7ED932A2}" dt="2022-03-01T20:29:17.992" v="1981" actId="20577"/>
          <ac:spMkLst>
            <pc:docMk/>
            <pc:sldMk cId="2053978421" sldId="276"/>
            <ac:spMk id="2" creationId="{00000000-0000-0000-0000-000000000000}"/>
          </ac:spMkLst>
        </pc:spChg>
      </pc:sldChg>
      <pc:sldChg chg="modSp mod modNotesTx">
        <pc:chgData name="Elizabeth Cazaerck" userId="3fde348e-1eae-4c25-a5f9-c5b12a715640" providerId="ADAL" clId="{BD220476-7700-41B4-9AC6-486D7ED932A2}" dt="2022-03-01T20:53:41.543" v="2842" actId="20577"/>
        <pc:sldMkLst>
          <pc:docMk/>
          <pc:sldMk cId="236566414" sldId="280"/>
        </pc:sldMkLst>
        <pc:spChg chg="mod">
          <ac:chgData name="Elizabeth Cazaerck" userId="3fde348e-1eae-4c25-a5f9-c5b12a715640" providerId="ADAL" clId="{BD220476-7700-41B4-9AC6-486D7ED932A2}" dt="2022-03-01T20:29:26.413" v="1983" actId="20577"/>
          <ac:spMkLst>
            <pc:docMk/>
            <pc:sldMk cId="236566414" sldId="280"/>
            <ac:spMk id="2" creationId="{00000000-0000-0000-0000-000000000000}"/>
          </ac:spMkLst>
        </pc:spChg>
      </pc:sldChg>
      <pc:sldChg chg="modSp mod modNotesTx">
        <pc:chgData name="Elizabeth Cazaerck" userId="3fde348e-1eae-4c25-a5f9-c5b12a715640" providerId="ADAL" clId="{BD220476-7700-41B4-9AC6-486D7ED932A2}" dt="2022-03-01T20:46:38.201" v="2598" actId="20577"/>
        <pc:sldMkLst>
          <pc:docMk/>
          <pc:sldMk cId="1845244650" sldId="281"/>
        </pc:sldMkLst>
        <pc:spChg chg="mod">
          <ac:chgData name="Elizabeth Cazaerck" userId="3fde348e-1eae-4c25-a5f9-c5b12a715640" providerId="ADAL" clId="{BD220476-7700-41B4-9AC6-486D7ED932A2}" dt="2022-03-01T20:29:21.918" v="1982" actId="20577"/>
          <ac:spMkLst>
            <pc:docMk/>
            <pc:sldMk cId="1845244650" sldId="281"/>
            <ac:spMk id="2" creationId="{00000000-0000-0000-0000-000000000000}"/>
          </ac:spMkLst>
        </pc:spChg>
      </pc:sldChg>
      <pc:sldChg chg="modSp mod modNotesTx">
        <pc:chgData name="Elizabeth Cazaerck" userId="3fde348e-1eae-4c25-a5f9-c5b12a715640" providerId="ADAL" clId="{BD220476-7700-41B4-9AC6-486D7ED932A2}" dt="2022-03-01T20:40:47.308" v="2153" actId="20577"/>
        <pc:sldMkLst>
          <pc:docMk/>
          <pc:sldMk cId="4183039475" sldId="283"/>
        </pc:sldMkLst>
        <pc:spChg chg="mod">
          <ac:chgData name="Elizabeth Cazaerck" userId="3fde348e-1eae-4c25-a5f9-c5b12a715640" providerId="ADAL" clId="{BD220476-7700-41B4-9AC6-486D7ED932A2}" dt="2022-03-01T20:28:54.801" v="1977" actId="20577"/>
          <ac:spMkLst>
            <pc:docMk/>
            <pc:sldMk cId="4183039475" sldId="283"/>
            <ac:spMk id="2" creationId="{00000000-0000-0000-0000-000000000000}"/>
          </ac:spMkLst>
        </pc:spChg>
        <pc:spChg chg="mod">
          <ac:chgData name="Elizabeth Cazaerck" userId="3fde348e-1eae-4c25-a5f9-c5b12a715640" providerId="ADAL" clId="{BD220476-7700-41B4-9AC6-486D7ED932A2}" dt="2022-03-01T20:32:26.769" v="2029" actId="115"/>
          <ac:spMkLst>
            <pc:docMk/>
            <pc:sldMk cId="4183039475" sldId="283"/>
            <ac:spMk id="3" creationId="{00000000-0000-0000-0000-000000000000}"/>
          </ac:spMkLst>
        </pc:spChg>
      </pc:sldChg>
      <pc:sldChg chg="modSp mod">
        <pc:chgData name="Elizabeth Cazaerck" userId="3fde348e-1eae-4c25-a5f9-c5b12a715640" providerId="ADAL" clId="{BD220476-7700-41B4-9AC6-486D7ED932A2}" dt="2022-03-01T20:41:55.723" v="2191" actId="115"/>
        <pc:sldMkLst>
          <pc:docMk/>
          <pc:sldMk cId="1121599157" sldId="284"/>
        </pc:sldMkLst>
        <pc:spChg chg="mod">
          <ac:chgData name="Elizabeth Cazaerck" userId="3fde348e-1eae-4c25-a5f9-c5b12a715640" providerId="ADAL" clId="{BD220476-7700-41B4-9AC6-486D7ED932A2}" dt="2022-03-01T20:29:07.706" v="1979" actId="20577"/>
          <ac:spMkLst>
            <pc:docMk/>
            <pc:sldMk cId="1121599157" sldId="284"/>
            <ac:spMk id="2" creationId="{00000000-0000-0000-0000-000000000000}"/>
          </ac:spMkLst>
        </pc:spChg>
        <pc:spChg chg="mod">
          <ac:chgData name="Elizabeth Cazaerck" userId="3fde348e-1eae-4c25-a5f9-c5b12a715640" providerId="ADAL" clId="{BD220476-7700-41B4-9AC6-486D7ED932A2}" dt="2022-03-01T20:41:55.723" v="2191" actId="115"/>
          <ac:spMkLst>
            <pc:docMk/>
            <pc:sldMk cId="1121599157" sldId="284"/>
            <ac:spMk id="3" creationId="{00000000-0000-0000-0000-000000000000}"/>
          </ac:spMkLst>
        </pc:spChg>
      </pc:sldChg>
      <pc:sldChg chg="modSp mod modNotesTx">
        <pc:chgData name="Elizabeth Cazaerck" userId="3fde348e-1eae-4c25-a5f9-c5b12a715640" providerId="ADAL" clId="{BD220476-7700-41B4-9AC6-486D7ED932A2}" dt="2022-03-01T20:41:40.949" v="2189" actId="20577"/>
        <pc:sldMkLst>
          <pc:docMk/>
          <pc:sldMk cId="1061924473" sldId="285"/>
        </pc:sldMkLst>
        <pc:spChg chg="mod">
          <ac:chgData name="Elizabeth Cazaerck" userId="3fde348e-1eae-4c25-a5f9-c5b12a715640" providerId="ADAL" clId="{BD220476-7700-41B4-9AC6-486D7ED932A2}" dt="2022-03-01T20:28:59.811" v="1978" actId="20577"/>
          <ac:spMkLst>
            <pc:docMk/>
            <pc:sldMk cId="1061924473" sldId="285"/>
            <ac:spMk id="2" creationId="{00000000-0000-0000-0000-000000000000}"/>
          </ac:spMkLst>
        </pc:spChg>
        <pc:spChg chg="mod">
          <ac:chgData name="Elizabeth Cazaerck" userId="3fde348e-1eae-4c25-a5f9-c5b12a715640" providerId="ADAL" clId="{BD220476-7700-41B4-9AC6-486D7ED932A2}" dt="2022-03-01T20:32:36.742" v="2031" actId="115"/>
          <ac:spMkLst>
            <pc:docMk/>
            <pc:sldMk cId="1061924473" sldId="285"/>
            <ac:spMk id="3" creationId="{00000000-0000-0000-0000-000000000000}"/>
          </ac:spMkLst>
        </pc:spChg>
      </pc:sldChg>
      <pc:sldChg chg="modSp mod modNotesTx">
        <pc:chgData name="Elizabeth Cazaerck" userId="3fde348e-1eae-4c25-a5f9-c5b12a715640" providerId="ADAL" clId="{BD220476-7700-41B4-9AC6-486D7ED932A2}" dt="2022-03-01T19:53:16.915" v="990" actId="20577"/>
        <pc:sldMkLst>
          <pc:docMk/>
          <pc:sldMk cId="1248542824" sldId="286"/>
        </pc:sldMkLst>
        <pc:spChg chg="mod">
          <ac:chgData name="Elizabeth Cazaerck" userId="3fde348e-1eae-4c25-a5f9-c5b12a715640" providerId="ADAL" clId="{BD220476-7700-41B4-9AC6-486D7ED932A2}" dt="2022-03-01T19:34:49.059" v="384" actId="20577"/>
          <ac:spMkLst>
            <pc:docMk/>
            <pc:sldMk cId="1248542824" sldId="286"/>
            <ac:spMk id="2" creationId="{AB714AD3-D60A-4041-834F-FE47063CAA77}"/>
          </ac:spMkLst>
        </pc:spChg>
      </pc:sldChg>
      <pc:sldChg chg="modSp mod modNotesTx">
        <pc:chgData name="Elizabeth Cazaerck" userId="3fde348e-1eae-4c25-a5f9-c5b12a715640" providerId="ADAL" clId="{BD220476-7700-41B4-9AC6-486D7ED932A2}" dt="2022-03-01T20:55:57.334" v="3041" actId="20577"/>
        <pc:sldMkLst>
          <pc:docMk/>
          <pc:sldMk cId="1019652597" sldId="292"/>
        </pc:sldMkLst>
        <pc:spChg chg="mod">
          <ac:chgData name="Elizabeth Cazaerck" userId="3fde348e-1eae-4c25-a5f9-c5b12a715640" providerId="ADAL" clId="{BD220476-7700-41B4-9AC6-486D7ED932A2}" dt="2022-03-01T20:30:05.785" v="1984" actId="20577"/>
          <ac:spMkLst>
            <pc:docMk/>
            <pc:sldMk cId="1019652597" sldId="292"/>
            <ac:spMk id="2" creationId="{00000000-0000-0000-0000-000000000000}"/>
          </ac:spMkLst>
        </pc:spChg>
      </pc:sldChg>
      <pc:sldChg chg="modNotesTx">
        <pc:chgData name="Elizabeth Cazaerck" userId="3fde348e-1eae-4c25-a5f9-c5b12a715640" providerId="ADAL" clId="{BD220476-7700-41B4-9AC6-486D7ED932A2}" dt="2022-03-01T21:06:21.518" v="3694" actId="20577"/>
        <pc:sldMkLst>
          <pc:docMk/>
          <pc:sldMk cId="2073426198" sldId="293"/>
        </pc:sldMkLst>
      </pc:sldChg>
      <pc:sldChg chg="addSp delSp modSp mod">
        <pc:chgData name="Elizabeth Cazaerck" userId="3fde348e-1eae-4c25-a5f9-c5b12a715640" providerId="ADAL" clId="{BD220476-7700-41B4-9AC6-486D7ED932A2}" dt="2022-03-01T20:00:55.661" v="1133" actId="1035"/>
        <pc:sldMkLst>
          <pc:docMk/>
          <pc:sldMk cId="3347450947" sldId="295"/>
        </pc:sldMkLst>
        <pc:spChg chg="mod">
          <ac:chgData name="Elizabeth Cazaerck" userId="3fde348e-1eae-4c25-a5f9-c5b12a715640" providerId="ADAL" clId="{BD220476-7700-41B4-9AC6-486D7ED932A2}" dt="2022-03-01T20:00:50.422" v="1120" actId="6549"/>
          <ac:spMkLst>
            <pc:docMk/>
            <pc:sldMk cId="3347450947" sldId="295"/>
            <ac:spMk id="3" creationId="{00000000-0000-0000-0000-000000000000}"/>
          </ac:spMkLst>
        </pc:spChg>
        <pc:spChg chg="add del mod">
          <ac:chgData name="Elizabeth Cazaerck" userId="3fde348e-1eae-4c25-a5f9-c5b12a715640" providerId="ADAL" clId="{BD220476-7700-41B4-9AC6-486D7ED932A2}" dt="2022-03-01T19:59:21.229" v="1087"/>
          <ac:spMkLst>
            <pc:docMk/>
            <pc:sldMk cId="3347450947" sldId="295"/>
            <ac:spMk id="5" creationId="{987DF3D5-B5A8-48FB-ABAD-4E02BBAAD12E}"/>
          </ac:spMkLst>
        </pc:spChg>
        <pc:spChg chg="add del mod">
          <ac:chgData name="Elizabeth Cazaerck" userId="3fde348e-1eae-4c25-a5f9-c5b12a715640" providerId="ADAL" clId="{BD220476-7700-41B4-9AC6-486D7ED932A2}" dt="2022-03-01T20:00:22.041" v="1114"/>
          <ac:spMkLst>
            <pc:docMk/>
            <pc:sldMk cId="3347450947" sldId="295"/>
            <ac:spMk id="7" creationId="{86476EAE-8A7B-436B-8193-A26A92C4BABD}"/>
          </ac:spMkLst>
        </pc:spChg>
        <pc:picChg chg="mod">
          <ac:chgData name="Elizabeth Cazaerck" userId="3fde348e-1eae-4c25-a5f9-c5b12a715640" providerId="ADAL" clId="{BD220476-7700-41B4-9AC6-486D7ED932A2}" dt="2022-03-01T20:00:55.661" v="1133" actId="1035"/>
          <ac:picMkLst>
            <pc:docMk/>
            <pc:sldMk cId="3347450947" sldId="295"/>
            <ac:picMk id="6" creationId="{84E62F71-9ED0-4476-9C1C-BF667F103BDB}"/>
          </ac:picMkLst>
        </pc:picChg>
      </pc:sldChg>
      <pc:sldChg chg="modSp mod">
        <pc:chgData name="Elizabeth Cazaerck" userId="3fde348e-1eae-4c25-a5f9-c5b12a715640" providerId="ADAL" clId="{BD220476-7700-41B4-9AC6-486D7ED932A2}" dt="2022-03-01T20:01:18.803" v="1192" actId="1036"/>
        <pc:sldMkLst>
          <pc:docMk/>
          <pc:sldMk cId="1202449877" sldId="296"/>
        </pc:sldMkLst>
        <pc:spChg chg="mod">
          <ac:chgData name="Elizabeth Cazaerck" userId="3fde348e-1eae-4c25-a5f9-c5b12a715640" providerId="ADAL" clId="{BD220476-7700-41B4-9AC6-486D7ED932A2}" dt="2022-03-01T20:01:03.191" v="1134"/>
          <ac:spMkLst>
            <pc:docMk/>
            <pc:sldMk cId="1202449877" sldId="296"/>
            <ac:spMk id="3" creationId="{00000000-0000-0000-0000-000000000000}"/>
          </ac:spMkLst>
        </pc:spChg>
        <pc:picChg chg="mod">
          <ac:chgData name="Elizabeth Cazaerck" userId="3fde348e-1eae-4c25-a5f9-c5b12a715640" providerId="ADAL" clId="{BD220476-7700-41B4-9AC6-486D7ED932A2}" dt="2022-03-01T20:01:18.803" v="1192" actId="1036"/>
          <ac:picMkLst>
            <pc:docMk/>
            <pc:sldMk cId="1202449877" sldId="296"/>
            <ac:picMk id="6" creationId="{84E62F71-9ED0-4476-9C1C-BF667F103BDB}"/>
          </ac:picMkLst>
        </pc:picChg>
        <pc:picChg chg="mod">
          <ac:chgData name="Elizabeth Cazaerck" userId="3fde348e-1eae-4c25-a5f9-c5b12a715640" providerId="ADAL" clId="{BD220476-7700-41B4-9AC6-486D7ED932A2}" dt="2022-03-01T20:01:10.596" v="1148" actId="1036"/>
          <ac:picMkLst>
            <pc:docMk/>
            <pc:sldMk cId="1202449877" sldId="296"/>
            <ac:picMk id="7" creationId="{4E79CA13-6396-4025-A9E2-D199B9AEF5D0}"/>
          </ac:picMkLst>
        </pc:picChg>
      </pc:sldChg>
      <pc:sldChg chg="modSp mod modNotesTx">
        <pc:chgData name="Elizabeth Cazaerck" userId="3fde348e-1eae-4c25-a5f9-c5b12a715640" providerId="ADAL" clId="{BD220476-7700-41B4-9AC6-486D7ED932A2}" dt="2022-03-01T20:26:10.452" v="1880" actId="6549"/>
        <pc:sldMkLst>
          <pc:docMk/>
          <pc:sldMk cId="1846974763" sldId="300"/>
        </pc:sldMkLst>
        <pc:spChg chg="mod">
          <ac:chgData name="Elizabeth Cazaerck" userId="3fde348e-1eae-4c25-a5f9-c5b12a715640" providerId="ADAL" clId="{BD220476-7700-41B4-9AC6-486D7ED932A2}" dt="2022-03-01T20:26:10.452" v="1880" actId="6549"/>
          <ac:spMkLst>
            <pc:docMk/>
            <pc:sldMk cId="1846974763" sldId="300"/>
            <ac:spMk id="2" creationId="{AB714AD3-D60A-4041-834F-FE47063CAA77}"/>
          </ac:spMkLst>
        </pc:spChg>
        <pc:spChg chg="mod">
          <ac:chgData name="Elizabeth Cazaerck" userId="3fde348e-1eae-4c25-a5f9-c5b12a715640" providerId="ADAL" clId="{BD220476-7700-41B4-9AC6-486D7ED932A2}" dt="2022-03-01T20:23:47.487" v="1876"/>
          <ac:spMkLst>
            <pc:docMk/>
            <pc:sldMk cId="1846974763" sldId="300"/>
            <ac:spMk id="3" creationId="{DEFEFB20-7AEC-4585-BE6A-60EB6A9A74D6}"/>
          </ac:spMkLst>
        </pc:spChg>
      </pc:sldChg>
      <pc:sldChg chg="modSp mod modNotesTx">
        <pc:chgData name="Elizabeth Cazaerck" userId="3fde348e-1eae-4c25-a5f9-c5b12a715640" providerId="ADAL" clId="{BD220476-7700-41B4-9AC6-486D7ED932A2}" dt="2022-03-01T20:03:38.354" v="1383" actId="20577"/>
        <pc:sldMkLst>
          <pc:docMk/>
          <pc:sldMk cId="2830468387" sldId="303"/>
        </pc:sldMkLst>
        <pc:spChg chg="mod">
          <ac:chgData name="Elizabeth Cazaerck" userId="3fde348e-1eae-4c25-a5f9-c5b12a715640" providerId="ADAL" clId="{BD220476-7700-41B4-9AC6-486D7ED932A2}" dt="2022-03-01T19:34:20.478" v="367" actId="20577"/>
          <ac:spMkLst>
            <pc:docMk/>
            <pc:sldMk cId="2830468387" sldId="303"/>
            <ac:spMk id="2" creationId="{8E85427D-95D2-4C51-87E4-A4A0676E8F6C}"/>
          </ac:spMkLst>
        </pc:spChg>
        <pc:spChg chg="mod">
          <ac:chgData name="Elizabeth Cazaerck" userId="3fde348e-1eae-4c25-a5f9-c5b12a715640" providerId="ADAL" clId="{BD220476-7700-41B4-9AC6-486D7ED932A2}" dt="2022-03-01T14:29:55.786" v="63" actId="6549"/>
          <ac:spMkLst>
            <pc:docMk/>
            <pc:sldMk cId="2830468387" sldId="303"/>
            <ac:spMk id="5" creationId="{B5B208D7-CB4D-4369-BAF2-73B2C12FE884}"/>
          </ac:spMkLst>
        </pc:spChg>
      </pc:sldChg>
      <pc:sldChg chg="modSp mod modNotesTx">
        <pc:chgData name="Elizabeth Cazaerck" userId="3fde348e-1eae-4c25-a5f9-c5b12a715640" providerId="ADAL" clId="{BD220476-7700-41B4-9AC6-486D7ED932A2}" dt="2022-03-01T20:58:00.729" v="3132" actId="20577"/>
        <pc:sldMkLst>
          <pc:docMk/>
          <pc:sldMk cId="3402533498" sldId="304"/>
        </pc:sldMkLst>
        <pc:spChg chg="mod">
          <ac:chgData name="Elizabeth Cazaerck" userId="3fde348e-1eae-4c25-a5f9-c5b12a715640" providerId="ADAL" clId="{BD220476-7700-41B4-9AC6-486D7ED932A2}" dt="2022-03-01T20:30:19.721" v="1988" actId="20577"/>
          <ac:spMkLst>
            <pc:docMk/>
            <pc:sldMk cId="3402533498" sldId="304"/>
            <ac:spMk id="2" creationId="{00000000-0000-0000-0000-000000000000}"/>
          </ac:spMkLst>
        </pc:spChg>
      </pc:sldChg>
      <pc:sldChg chg="modSp mod">
        <pc:chgData name="Elizabeth Cazaerck" userId="3fde348e-1eae-4c25-a5f9-c5b12a715640" providerId="ADAL" clId="{BD220476-7700-41B4-9AC6-486D7ED932A2}" dt="2022-03-01T20:30:31.284" v="1996" actId="20577"/>
        <pc:sldMkLst>
          <pc:docMk/>
          <pc:sldMk cId="3061095941" sldId="306"/>
        </pc:sldMkLst>
        <pc:spChg chg="mod">
          <ac:chgData name="Elizabeth Cazaerck" userId="3fde348e-1eae-4c25-a5f9-c5b12a715640" providerId="ADAL" clId="{BD220476-7700-41B4-9AC6-486D7ED932A2}" dt="2022-03-01T20:30:31.284" v="1996" actId="20577"/>
          <ac:spMkLst>
            <pc:docMk/>
            <pc:sldMk cId="3061095941" sldId="306"/>
            <ac:spMk id="2" creationId="{00000000-0000-0000-0000-000000000000}"/>
          </ac:spMkLst>
        </pc:spChg>
      </pc:sldChg>
      <pc:sldChg chg="modSp mod modNotesTx">
        <pc:chgData name="Elizabeth Cazaerck" userId="3fde348e-1eae-4c25-a5f9-c5b12a715640" providerId="ADAL" clId="{BD220476-7700-41B4-9AC6-486D7ED932A2}" dt="2022-03-01T21:01:15.630" v="3219" actId="20577"/>
        <pc:sldMkLst>
          <pc:docMk/>
          <pc:sldMk cId="2683998224" sldId="307"/>
        </pc:sldMkLst>
        <pc:spChg chg="mod">
          <ac:chgData name="Elizabeth Cazaerck" userId="3fde348e-1eae-4c25-a5f9-c5b12a715640" providerId="ADAL" clId="{BD220476-7700-41B4-9AC6-486D7ED932A2}" dt="2022-03-01T20:30:51.569" v="2000" actId="20577"/>
          <ac:spMkLst>
            <pc:docMk/>
            <pc:sldMk cId="2683998224" sldId="307"/>
            <ac:spMk id="2" creationId="{00000000-0000-0000-0000-000000000000}"/>
          </ac:spMkLst>
        </pc:spChg>
      </pc:sldChg>
      <pc:sldChg chg="modSp mod">
        <pc:chgData name="Elizabeth Cazaerck" userId="3fde348e-1eae-4c25-a5f9-c5b12a715640" providerId="ADAL" clId="{BD220476-7700-41B4-9AC6-486D7ED932A2}" dt="2022-03-01T20:30:25.779" v="1992" actId="20577"/>
        <pc:sldMkLst>
          <pc:docMk/>
          <pc:sldMk cId="998904155" sldId="308"/>
        </pc:sldMkLst>
        <pc:spChg chg="mod">
          <ac:chgData name="Elizabeth Cazaerck" userId="3fde348e-1eae-4c25-a5f9-c5b12a715640" providerId="ADAL" clId="{BD220476-7700-41B4-9AC6-486D7ED932A2}" dt="2022-03-01T20:30:25.779" v="1992" actId="20577"/>
          <ac:spMkLst>
            <pc:docMk/>
            <pc:sldMk cId="998904155" sldId="308"/>
            <ac:spMk id="2" creationId="{549BBA9E-9689-4A4C-82AD-B309E13324DD}"/>
          </ac:spMkLst>
        </pc:spChg>
      </pc:sldChg>
      <pc:sldChg chg="modSp mod modNotesTx">
        <pc:chgData name="Elizabeth Cazaerck" userId="3fde348e-1eae-4c25-a5f9-c5b12a715640" providerId="ADAL" clId="{BD220476-7700-41B4-9AC6-486D7ED932A2}" dt="2022-03-01T21:02:49.686" v="3322" actId="20577"/>
        <pc:sldMkLst>
          <pc:docMk/>
          <pc:sldMk cId="3572813516" sldId="311"/>
        </pc:sldMkLst>
        <pc:spChg chg="mod">
          <ac:chgData name="Elizabeth Cazaerck" userId="3fde348e-1eae-4c25-a5f9-c5b12a715640" providerId="ADAL" clId="{BD220476-7700-41B4-9AC6-486D7ED932A2}" dt="2022-03-01T20:30:57.809" v="2004" actId="20577"/>
          <ac:spMkLst>
            <pc:docMk/>
            <pc:sldMk cId="3572813516" sldId="311"/>
            <ac:spMk id="2" creationId="{00000000-0000-0000-0000-000000000000}"/>
          </ac:spMkLst>
        </pc:spChg>
      </pc:sldChg>
      <pc:sldChg chg="modSp mod modNotesTx">
        <pc:chgData name="Elizabeth Cazaerck" userId="3fde348e-1eae-4c25-a5f9-c5b12a715640" providerId="ADAL" clId="{BD220476-7700-41B4-9AC6-486D7ED932A2}" dt="2022-03-01T21:04:04.144" v="3513" actId="20577"/>
        <pc:sldMkLst>
          <pc:docMk/>
          <pc:sldMk cId="1232284849" sldId="312"/>
        </pc:sldMkLst>
        <pc:spChg chg="mod">
          <ac:chgData name="Elizabeth Cazaerck" userId="3fde348e-1eae-4c25-a5f9-c5b12a715640" providerId="ADAL" clId="{BD220476-7700-41B4-9AC6-486D7ED932A2}" dt="2022-03-01T20:31:13.856" v="2012" actId="20577"/>
          <ac:spMkLst>
            <pc:docMk/>
            <pc:sldMk cId="1232284849" sldId="312"/>
            <ac:spMk id="2" creationId="{00000000-0000-0000-0000-000000000000}"/>
          </ac:spMkLst>
        </pc:spChg>
      </pc:sldChg>
      <pc:sldChg chg="modSp mod">
        <pc:chgData name="Elizabeth Cazaerck" userId="3fde348e-1eae-4c25-a5f9-c5b12a715640" providerId="ADAL" clId="{BD220476-7700-41B4-9AC6-486D7ED932A2}" dt="2022-03-01T20:31:05.303" v="2008" actId="20577"/>
        <pc:sldMkLst>
          <pc:docMk/>
          <pc:sldMk cId="3750033739" sldId="313"/>
        </pc:sldMkLst>
        <pc:spChg chg="mod">
          <ac:chgData name="Elizabeth Cazaerck" userId="3fde348e-1eae-4c25-a5f9-c5b12a715640" providerId="ADAL" clId="{BD220476-7700-41B4-9AC6-486D7ED932A2}" dt="2022-03-01T20:31:05.303" v="2008" actId="20577"/>
          <ac:spMkLst>
            <pc:docMk/>
            <pc:sldMk cId="3750033739" sldId="313"/>
            <ac:spMk id="2" creationId="{00000000-0000-0000-0000-000000000000}"/>
          </ac:spMkLst>
        </pc:spChg>
      </pc:sldChg>
      <pc:sldChg chg="modSp mod">
        <pc:chgData name="Elizabeth Cazaerck" userId="3fde348e-1eae-4c25-a5f9-c5b12a715640" providerId="ADAL" clId="{BD220476-7700-41B4-9AC6-486D7ED932A2}" dt="2022-03-01T20:35:49.885" v="2126" actId="20577"/>
        <pc:sldMkLst>
          <pc:docMk/>
          <pc:sldMk cId="2075200832" sldId="315"/>
        </pc:sldMkLst>
        <pc:spChg chg="mod">
          <ac:chgData name="Elizabeth Cazaerck" userId="3fde348e-1eae-4c25-a5f9-c5b12a715640" providerId="ADAL" clId="{BD220476-7700-41B4-9AC6-486D7ED932A2}" dt="2022-03-01T20:35:49.885" v="2126" actId="20577"/>
          <ac:spMkLst>
            <pc:docMk/>
            <pc:sldMk cId="2075200832" sldId="315"/>
            <ac:spMk id="3" creationId="{CA643C37-9E3C-494E-A648-059DBC30103B}"/>
          </ac:spMkLst>
        </pc:spChg>
      </pc:sldChg>
      <pc:sldChg chg="addSp delSp modSp mod modNotesTx">
        <pc:chgData name="Elizabeth Cazaerck" userId="3fde348e-1eae-4c25-a5f9-c5b12a715640" providerId="ADAL" clId="{BD220476-7700-41B4-9AC6-486D7ED932A2}" dt="2022-03-01T19:53:38.682" v="992" actId="20577"/>
        <pc:sldMkLst>
          <pc:docMk/>
          <pc:sldMk cId="573256944" sldId="317"/>
        </pc:sldMkLst>
        <pc:spChg chg="mod">
          <ac:chgData name="Elizabeth Cazaerck" userId="3fde348e-1eae-4c25-a5f9-c5b12a715640" providerId="ADAL" clId="{BD220476-7700-41B4-9AC6-486D7ED932A2}" dt="2022-03-01T19:35:11.124" v="416" actId="20577"/>
          <ac:spMkLst>
            <pc:docMk/>
            <pc:sldMk cId="573256944" sldId="317"/>
            <ac:spMk id="2" creationId="{AB714AD3-D60A-4041-834F-FE47063CAA77}"/>
          </ac:spMkLst>
        </pc:spChg>
        <pc:spChg chg="mod">
          <ac:chgData name="Elizabeth Cazaerck" userId="3fde348e-1eae-4c25-a5f9-c5b12a715640" providerId="ADAL" clId="{BD220476-7700-41B4-9AC6-486D7ED932A2}" dt="2022-03-01T19:36:00.523" v="422" actId="1076"/>
          <ac:spMkLst>
            <pc:docMk/>
            <pc:sldMk cId="573256944" sldId="317"/>
            <ac:spMk id="3" creationId="{DEFEFB20-7AEC-4585-BE6A-60EB6A9A74D6}"/>
          </ac:spMkLst>
        </pc:spChg>
        <pc:picChg chg="del">
          <ac:chgData name="Elizabeth Cazaerck" userId="3fde348e-1eae-4c25-a5f9-c5b12a715640" providerId="ADAL" clId="{BD220476-7700-41B4-9AC6-486D7ED932A2}" dt="2022-03-01T19:34:57.833" v="385" actId="478"/>
          <ac:picMkLst>
            <pc:docMk/>
            <pc:sldMk cId="573256944" sldId="317"/>
            <ac:picMk id="5" creationId="{EED743AA-676C-4D3A-B897-A0598407F3B1}"/>
          </ac:picMkLst>
        </pc:picChg>
        <pc:picChg chg="add mod">
          <ac:chgData name="Elizabeth Cazaerck" userId="3fde348e-1eae-4c25-a5f9-c5b12a715640" providerId="ADAL" clId="{BD220476-7700-41B4-9AC6-486D7ED932A2}" dt="2022-03-01T19:35:33.427" v="418" actId="14100"/>
          <ac:picMkLst>
            <pc:docMk/>
            <pc:sldMk cId="573256944" sldId="317"/>
            <ac:picMk id="6" creationId="{0CBC8CDE-DDFE-4865-8924-2B49D2A23FB2}"/>
          </ac:picMkLst>
        </pc:picChg>
      </pc:sldChg>
      <pc:sldChg chg="addSp delSp modSp new mod delAnim modAnim modNotesTx">
        <pc:chgData name="Elizabeth Cazaerck" userId="3fde348e-1eae-4c25-a5f9-c5b12a715640" providerId="ADAL" clId="{BD220476-7700-41B4-9AC6-486D7ED932A2}" dt="2022-03-01T20:04:47.489" v="1429" actId="20577"/>
        <pc:sldMkLst>
          <pc:docMk/>
          <pc:sldMk cId="421188435" sldId="318"/>
        </pc:sldMkLst>
        <pc:spChg chg="mod">
          <ac:chgData name="Elizabeth Cazaerck" userId="3fde348e-1eae-4c25-a5f9-c5b12a715640" providerId="ADAL" clId="{BD220476-7700-41B4-9AC6-486D7ED932A2}" dt="2022-03-01T19:34:33.892" v="383" actId="20577"/>
          <ac:spMkLst>
            <pc:docMk/>
            <pc:sldMk cId="421188435" sldId="318"/>
            <ac:spMk id="2" creationId="{A719D568-AD4F-43FE-93F2-FD1AAA7954D8}"/>
          </ac:spMkLst>
        </pc:spChg>
        <pc:spChg chg="del">
          <ac:chgData name="Elizabeth Cazaerck" userId="3fde348e-1eae-4c25-a5f9-c5b12a715640" providerId="ADAL" clId="{BD220476-7700-41B4-9AC6-486D7ED932A2}" dt="2022-03-01T19:14:37.152" v="219" actId="22"/>
          <ac:spMkLst>
            <pc:docMk/>
            <pc:sldMk cId="421188435" sldId="318"/>
            <ac:spMk id="3" creationId="{1E5C8F52-999E-4743-8986-F8DEB9D2C7DB}"/>
          </ac:spMkLst>
        </pc:spChg>
        <pc:spChg chg="mod">
          <ac:chgData name="Elizabeth Cazaerck" userId="3fde348e-1eae-4c25-a5f9-c5b12a715640" providerId="ADAL" clId="{BD220476-7700-41B4-9AC6-486D7ED932A2}" dt="2022-03-01T19:23:26.279" v="233" actId="1076"/>
          <ac:spMkLst>
            <pc:docMk/>
            <pc:sldMk cId="421188435" sldId="318"/>
            <ac:spMk id="5" creationId="{7823818A-D2EF-4946-85E2-45EB0DABF513}"/>
          </ac:spMkLst>
        </pc:spChg>
        <pc:picChg chg="add mod ord">
          <ac:chgData name="Elizabeth Cazaerck" userId="3fde348e-1eae-4c25-a5f9-c5b12a715640" providerId="ADAL" clId="{BD220476-7700-41B4-9AC6-486D7ED932A2}" dt="2022-03-01T19:22:54.794" v="229" actId="1076"/>
          <ac:picMkLst>
            <pc:docMk/>
            <pc:sldMk cId="421188435" sldId="318"/>
            <ac:picMk id="7" creationId="{489926EB-36A7-46B3-8E5B-DFD94670CB6C}"/>
          </ac:picMkLst>
        </pc:picChg>
        <pc:picChg chg="add del mod">
          <ac:chgData name="Elizabeth Cazaerck" userId="3fde348e-1eae-4c25-a5f9-c5b12a715640" providerId="ADAL" clId="{BD220476-7700-41B4-9AC6-486D7ED932A2}" dt="2022-03-01T19:22:52.908" v="228" actId="478"/>
          <ac:picMkLst>
            <pc:docMk/>
            <pc:sldMk cId="421188435" sldId="318"/>
            <ac:picMk id="9" creationId="{D057387C-989B-46B8-AD5B-ED59579326F4}"/>
          </ac:picMkLst>
        </pc:picChg>
      </pc:sldChg>
      <pc:sldChg chg="addSp modSp add mod modNotesTx">
        <pc:chgData name="Elizabeth Cazaerck" userId="3fde348e-1eae-4c25-a5f9-c5b12a715640" providerId="ADAL" clId="{BD220476-7700-41B4-9AC6-486D7ED932A2}" dt="2022-03-01T19:48:14.162" v="632" actId="20577"/>
        <pc:sldMkLst>
          <pc:docMk/>
          <pc:sldMk cId="1855173249" sldId="319"/>
        </pc:sldMkLst>
        <pc:spChg chg="mod">
          <ac:chgData name="Elizabeth Cazaerck" userId="3fde348e-1eae-4c25-a5f9-c5b12a715640" providerId="ADAL" clId="{BD220476-7700-41B4-9AC6-486D7ED932A2}" dt="2022-03-01T19:40:58.779" v="445" actId="13926"/>
          <ac:spMkLst>
            <pc:docMk/>
            <pc:sldMk cId="1855173249" sldId="319"/>
            <ac:spMk id="3" creationId="{00000000-0000-0000-0000-000000000000}"/>
          </ac:spMkLst>
        </pc:spChg>
        <pc:spChg chg="add mod">
          <ac:chgData name="Elizabeth Cazaerck" userId="3fde348e-1eae-4c25-a5f9-c5b12a715640" providerId="ADAL" clId="{BD220476-7700-41B4-9AC6-486D7ED932A2}" dt="2022-03-01T19:46:33.271" v="510" actId="207"/>
          <ac:spMkLst>
            <pc:docMk/>
            <pc:sldMk cId="1855173249" sldId="319"/>
            <ac:spMk id="8" creationId="{E1630677-20CD-435F-B05D-D6DF0B57B2C2}"/>
          </ac:spMkLst>
        </pc:spChg>
      </pc:sldChg>
      <pc:sldChg chg="new del">
        <pc:chgData name="Elizabeth Cazaerck" userId="3fde348e-1eae-4c25-a5f9-c5b12a715640" providerId="ADAL" clId="{BD220476-7700-41B4-9AC6-486D7ED932A2}" dt="2022-03-01T19:31:13.825" v="366" actId="2696"/>
        <pc:sldMkLst>
          <pc:docMk/>
          <pc:sldMk cId="3829290210" sldId="319"/>
        </pc:sldMkLst>
      </pc:sldChg>
      <pc:sldChg chg="addSp modSp add mod modNotesTx">
        <pc:chgData name="Elizabeth Cazaerck" userId="3fde348e-1eae-4c25-a5f9-c5b12a715640" providerId="ADAL" clId="{BD220476-7700-41B4-9AC6-486D7ED932A2}" dt="2022-03-01T19:48:26.733" v="698" actId="20577"/>
        <pc:sldMkLst>
          <pc:docMk/>
          <pc:sldMk cId="3172023947" sldId="320"/>
        </pc:sldMkLst>
        <pc:spChg chg="mod">
          <ac:chgData name="Elizabeth Cazaerck" userId="3fde348e-1eae-4c25-a5f9-c5b12a715640" providerId="ADAL" clId="{BD220476-7700-41B4-9AC6-486D7ED932A2}" dt="2022-03-01T19:46:23.554" v="507" actId="207"/>
          <ac:spMkLst>
            <pc:docMk/>
            <pc:sldMk cId="3172023947" sldId="320"/>
            <ac:spMk id="3" creationId="{00000000-0000-0000-0000-000000000000}"/>
          </ac:spMkLst>
        </pc:spChg>
        <pc:spChg chg="add mod">
          <ac:chgData name="Elizabeth Cazaerck" userId="3fde348e-1eae-4c25-a5f9-c5b12a715640" providerId="ADAL" clId="{BD220476-7700-41B4-9AC6-486D7ED932A2}" dt="2022-03-01T19:46:29.336" v="509" actId="207"/>
          <ac:spMkLst>
            <pc:docMk/>
            <pc:sldMk cId="3172023947" sldId="320"/>
            <ac:spMk id="8" creationId="{BD7E4E27-C1D5-413A-9715-0D2910B517B3}"/>
          </ac:spMkLst>
        </pc:spChg>
      </pc:sldChg>
      <pc:sldChg chg="addSp modSp add mod modNotesTx">
        <pc:chgData name="Elizabeth Cazaerck" userId="3fde348e-1eae-4c25-a5f9-c5b12a715640" providerId="ADAL" clId="{BD220476-7700-41B4-9AC6-486D7ED932A2}" dt="2022-03-01T19:49:13.004" v="739" actId="20577"/>
        <pc:sldMkLst>
          <pc:docMk/>
          <pc:sldMk cId="3157151581" sldId="321"/>
        </pc:sldMkLst>
        <pc:spChg chg="mod">
          <ac:chgData name="Elizabeth Cazaerck" userId="3fde348e-1eae-4c25-a5f9-c5b12a715640" providerId="ADAL" clId="{BD220476-7700-41B4-9AC6-486D7ED932A2}" dt="2022-03-01T19:46:53.173" v="516" actId="13926"/>
          <ac:spMkLst>
            <pc:docMk/>
            <pc:sldMk cId="3157151581" sldId="321"/>
            <ac:spMk id="3" creationId="{00000000-0000-0000-0000-000000000000}"/>
          </ac:spMkLst>
        </pc:spChg>
        <pc:spChg chg="add mod">
          <ac:chgData name="Elizabeth Cazaerck" userId="3fde348e-1eae-4c25-a5f9-c5b12a715640" providerId="ADAL" clId="{BD220476-7700-41B4-9AC6-486D7ED932A2}" dt="2022-03-01T19:46:39.217" v="511" actId="207"/>
          <ac:spMkLst>
            <pc:docMk/>
            <pc:sldMk cId="3157151581" sldId="321"/>
            <ac:spMk id="8" creationId="{A1428F18-00E1-4B01-A38A-FC1431F5731F}"/>
          </ac:spMkLst>
        </pc:spChg>
      </pc:sldChg>
      <pc:sldChg chg="modSp add mod modNotesTx">
        <pc:chgData name="Elizabeth Cazaerck" userId="3fde348e-1eae-4c25-a5f9-c5b12a715640" providerId="ADAL" clId="{BD220476-7700-41B4-9AC6-486D7ED932A2}" dt="2022-03-01T19:49:45.815" v="798" actId="20577"/>
        <pc:sldMkLst>
          <pc:docMk/>
          <pc:sldMk cId="2316623704" sldId="322"/>
        </pc:sldMkLst>
        <pc:spChg chg="mod">
          <ac:chgData name="Elizabeth Cazaerck" userId="3fde348e-1eae-4c25-a5f9-c5b12a715640" providerId="ADAL" clId="{BD220476-7700-41B4-9AC6-486D7ED932A2}" dt="2022-03-01T19:46:09.393" v="506" actId="13926"/>
          <ac:spMkLst>
            <pc:docMk/>
            <pc:sldMk cId="2316623704" sldId="322"/>
            <ac:spMk id="3" creationId="{00000000-0000-0000-0000-000000000000}"/>
          </ac:spMkLst>
        </pc:spChg>
        <pc:spChg chg="mod">
          <ac:chgData name="Elizabeth Cazaerck" userId="3fde348e-1eae-4c25-a5f9-c5b12a715640" providerId="ADAL" clId="{BD220476-7700-41B4-9AC6-486D7ED932A2}" dt="2022-03-01T19:44:31.328" v="493" actId="20577"/>
          <ac:spMkLst>
            <pc:docMk/>
            <pc:sldMk cId="2316623704" sldId="322"/>
            <ac:spMk id="8" creationId="{A1428F18-00E1-4B01-A38A-FC1431F5731F}"/>
          </ac:spMkLst>
        </pc:spChg>
      </pc:sldChg>
      <pc:sldChg chg="new del">
        <pc:chgData name="Elizabeth Cazaerck" userId="3fde348e-1eae-4c25-a5f9-c5b12a715640" providerId="ADAL" clId="{BD220476-7700-41B4-9AC6-486D7ED932A2}" dt="2022-03-01T19:56:34.198" v="1039" actId="2696"/>
        <pc:sldMkLst>
          <pc:docMk/>
          <pc:sldMk cId="3165703050" sldId="323"/>
        </pc:sldMkLst>
      </pc:sldChg>
      <pc:sldChg chg="addSp delSp modSp add mod">
        <pc:chgData name="Elizabeth Cazaerck" userId="3fde348e-1eae-4c25-a5f9-c5b12a715640" providerId="ADAL" clId="{BD220476-7700-41B4-9AC6-486D7ED932A2}" dt="2022-03-01T19:57:35.433" v="1062" actId="20577"/>
        <pc:sldMkLst>
          <pc:docMk/>
          <pc:sldMk cId="1860971378" sldId="324"/>
        </pc:sldMkLst>
        <pc:spChg chg="mod">
          <ac:chgData name="Elizabeth Cazaerck" userId="3fde348e-1eae-4c25-a5f9-c5b12a715640" providerId="ADAL" clId="{BD220476-7700-41B4-9AC6-486D7ED932A2}" dt="2022-03-01T19:57:35.433" v="1062" actId="20577"/>
          <ac:spMkLst>
            <pc:docMk/>
            <pc:sldMk cId="1860971378" sldId="324"/>
            <ac:spMk id="2" creationId="{AB714AD3-D60A-4041-834F-FE47063CAA77}"/>
          </ac:spMkLst>
        </pc:spChg>
        <pc:spChg chg="mod">
          <ac:chgData name="Elizabeth Cazaerck" userId="3fde348e-1eae-4c25-a5f9-c5b12a715640" providerId="ADAL" clId="{BD220476-7700-41B4-9AC6-486D7ED932A2}" dt="2022-03-01T19:55:05.293" v="1004" actId="20577"/>
          <ac:spMkLst>
            <pc:docMk/>
            <pc:sldMk cId="1860971378" sldId="324"/>
            <ac:spMk id="3" creationId="{DEFEFB20-7AEC-4585-BE6A-60EB6A9A74D6}"/>
          </ac:spMkLst>
        </pc:spChg>
        <pc:picChg chg="add">
          <ac:chgData name="Elizabeth Cazaerck" userId="3fde348e-1eae-4c25-a5f9-c5b12a715640" providerId="ADAL" clId="{BD220476-7700-41B4-9AC6-486D7ED932A2}" dt="2022-03-01T19:54:58.130" v="1003" actId="22"/>
          <ac:picMkLst>
            <pc:docMk/>
            <pc:sldMk cId="1860971378" sldId="324"/>
            <ac:picMk id="5" creationId="{DD072417-033B-4E6C-93FA-C4C2728EEDE4}"/>
          </ac:picMkLst>
        </pc:picChg>
        <pc:picChg chg="del">
          <ac:chgData name="Elizabeth Cazaerck" userId="3fde348e-1eae-4c25-a5f9-c5b12a715640" providerId="ADAL" clId="{BD220476-7700-41B4-9AC6-486D7ED932A2}" dt="2022-03-01T19:54:57.543" v="1002" actId="478"/>
          <ac:picMkLst>
            <pc:docMk/>
            <pc:sldMk cId="1860971378" sldId="324"/>
            <ac:picMk id="6" creationId="{0CBC8CDE-DDFE-4865-8924-2B49D2A23FB2}"/>
          </ac:picMkLst>
        </pc:picChg>
      </pc:sldChg>
      <pc:sldChg chg="addSp delSp modSp add mod">
        <pc:chgData name="Elizabeth Cazaerck" userId="3fde348e-1eae-4c25-a5f9-c5b12a715640" providerId="ADAL" clId="{BD220476-7700-41B4-9AC6-486D7ED932A2}" dt="2022-03-01T19:58:52.141" v="1082" actId="20577"/>
        <pc:sldMkLst>
          <pc:docMk/>
          <pc:sldMk cId="1616041138" sldId="325"/>
        </pc:sldMkLst>
        <pc:spChg chg="mod">
          <ac:chgData name="Elizabeth Cazaerck" userId="3fde348e-1eae-4c25-a5f9-c5b12a715640" providerId="ADAL" clId="{BD220476-7700-41B4-9AC6-486D7ED932A2}" dt="2022-03-01T19:58:52.141" v="1082" actId="20577"/>
          <ac:spMkLst>
            <pc:docMk/>
            <pc:sldMk cId="1616041138" sldId="325"/>
            <ac:spMk id="2" creationId="{AB714AD3-D60A-4041-834F-FE47063CAA77}"/>
          </ac:spMkLst>
        </pc:spChg>
        <pc:spChg chg="mod">
          <ac:chgData name="Elizabeth Cazaerck" userId="3fde348e-1eae-4c25-a5f9-c5b12a715640" providerId="ADAL" clId="{BD220476-7700-41B4-9AC6-486D7ED932A2}" dt="2022-03-01T19:56:06.647" v="1036" actId="20577"/>
          <ac:spMkLst>
            <pc:docMk/>
            <pc:sldMk cId="1616041138" sldId="325"/>
            <ac:spMk id="3" creationId="{DEFEFB20-7AEC-4585-BE6A-60EB6A9A74D6}"/>
          </ac:spMkLst>
        </pc:spChg>
        <pc:picChg chg="del">
          <ac:chgData name="Elizabeth Cazaerck" userId="3fde348e-1eae-4c25-a5f9-c5b12a715640" providerId="ADAL" clId="{BD220476-7700-41B4-9AC6-486D7ED932A2}" dt="2022-03-01T19:56:26.994" v="1037" actId="478"/>
          <ac:picMkLst>
            <pc:docMk/>
            <pc:sldMk cId="1616041138" sldId="325"/>
            <ac:picMk id="5" creationId="{DD072417-033B-4E6C-93FA-C4C2728EEDE4}"/>
          </ac:picMkLst>
        </pc:picChg>
        <pc:picChg chg="add">
          <ac:chgData name="Elizabeth Cazaerck" userId="3fde348e-1eae-4c25-a5f9-c5b12a715640" providerId="ADAL" clId="{BD220476-7700-41B4-9AC6-486D7ED932A2}" dt="2022-03-01T19:56:27.306" v="1038" actId="22"/>
          <ac:picMkLst>
            <pc:docMk/>
            <pc:sldMk cId="1616041138" sldId="325"/>
            <ac:picMk id="6" creationId="{5D8DCEE7-1116-47E1-8705-E558B297CD40}"/>
          </ac:picMkLst>
        </pc:picChg>
      </pc:sldChg>
      <pc:sldChg chg="new del">
        <pc:chgData name="Elizabeth Cazaerck" userId="3fde348e-1eae-4c25-a5f9-c5b12a715640" providerId="ADAL" clId="{BD220476-7700-41B4-9AC6-486D7ED932A2}" dt="2022-03-01T20:55:41.181" v="2976" actId="2696"/>
        <pc:sldMkLst>
          <pc:docMk/>
          <pc:sldMk cId="332898276" sldId="326"/>
        </pc:sldMkLst>
      </pc:sldChg>
    </pc:docChg>
  </pc:docChgLst>
  <pc:docChgLst>
    <pc:chgData name="Elizabeth Cazaerck" userId="3fde348e-1eae-4c25-a5f9-c5b12a715640" providerId="ADAL" clId="{67268E58-9FD3-470E-ABFE-E2898460DBD0}"/>
    <pc:docChg chg="modSld">
      <pc:chgData name="Elizabeth Cazaerck" userId="3fde348e-1eae-4c25-a5f9-c5b12a715640" providerId="ADAL" clId="{67268E58-9FD3-470E-ABFE-E2898460DBD0}" dt="2022-03-10T12:21:45.734" v="5" actId="20577"/>
      <pc:docMkLst>
        <pc:docMk/>
      </pc:docMkLst>
      <pc:sldChg chg="modSp mod">
        <pc:chgData name="Elizabeth Cazaerck" userId="3fde348e-1eae-4c25-a5f9-c5b12a715640" providerId="ADAL" clId="{67268E58-9FD3-470E-ABFE-E2898460DBD0}" dt="2022-03-10T12:21:45.734" v="5" actId="20577"/>
        <pc:sldMkLst>
          <pc:docMk/>
          <pc:sldMk cId="594486101" sldId="256"/>
        </pc:sldMkLst>
        <pc:spChg chg="mod">
          <ac:chgData name="Elizabeth Cazaerck" userId="3fde348e-1eae-4c25-a5f9-c5b12a715640" providerId="ADAL" clId="{67268E58-9FD3-470E-ABFE-E2898460DBD0}" dt="2022-03-10T12:21:45.734" v="5" actId="20577"/>
          <ac:spMkLst>
            <pc:docMk/>
            <pc:sldMk cId="594486101" sldId="256"/>
            <ac:spMk id="6" creationId="{00000000-0000-0000-0000-000000000000}"/>
          </ac:spMkLst>
        </pc:spChg>
      </pc:sldChg>
    </pc:docChg>
  </pc:docChgLst>
  <pc:docChgLst>
    <pc:chgData name="Elizabeth Cazaerck" userId="3fde348e-1eae-4c25-a5f9-c5b12a715640" providerId="ADAL" clId="{9B99C92C-D642-4669-8C6C-2854499A9F8F}"/>
    <pc:docChg chg="modSld">
      <pc:chgData name="Elizabeth Cazaerck" userId="3fde348e-1eae-4c25-a5f9-c5b12a715640" providerId="ADAL" clId="{9B99C92C-D642-4669-8C6C-2854499A9F8F}" dt="2022-03-23T08:26:29.116" v="20" actId="20577"/>
      <pc:docMkLst>
        <pc:docMk/>
      </pc:docMkLst>
      <pc:sldChg chg="modSp mod">
        <pc:chgData name="Elizabeth Cazaerck" userId="3fde348e-1eae-4c25-a5f9-c5b12a715640" providerId="ADAL" clId="{9B99C92C-D642-4669-8C6C-2854499A9F8F}" dt="2022-03-23T08:26:29.116" v="20" actId="20577"/>
        <pc:sldMkLst>
          <pc:docMk/>
          <pc:sldMk cId="594486101" sldId="256"/>
        </pc:sldMkLst>
        <pc:spChg chg="mod">
          <ac:chgData name="Elizabeth Cazaerck" userId="3fde348e-1eae-4c25-a5f9-c5b12a715640" providerId="ADAL" clId="{9B99C92C-D642-4669-8C6C-2854499A9F8F}" dt="2022-03-23T08:26:29.116" v="20" actId="20577"/>
          <ac:spMkLst>
            <pc:docMk/>
            <pc:sldMk cId="594486101" sldId="256"/>
            <ac:spMk id="6" creationId="{00000000-0000-0000-0000-000000000000}"/>
          </ac:spMkLst>
        </pc:spChg>
      </pc:sldChg>
    </pc:docChg>
  </pc:docChgLst>
  <pc:docChgLst>
    <pc:chgData name="Elizabeth Cazaerck" userId="3fde348e-1eae-4c25-a5f9-c5b12a715640" providerId="ADAL" clId="{32E3D4E3-DF3F-4100-B9FB-43E55649616C}"/>
    <pc:docChg chg="custSel modSld">
      <pc:chgData name="Elizabeth Cazaerck" userId="3fde348e-1eae-4c25-a5f9-c5b12a715640" providerId="ADAL" clId="{32E3D4E3-DF3F-4100-B9FB-43E55649616C}" dt="2022-04-29T11:25:20.352" v="8" actId="20577"/>
      <pc:docMkLst>
        <pc:docMk/>
      </pc:docMkLst>
      <pc:sldChg chg="modSp mod">
        <pc:chgData name="Elizabeth Cazaerck" userId="3fde348e-1eae-4c25-a5f9-c5b12a715640" providerId="ADAL" clId="{32E3D4E3-DF3F-4100-B9FB-43E55649616C}" dt="2022-04-19T11:49:46.740" v="5" actId="14100"/>
        <pc:sldMkLst>
          <pc:docMk/>
          <pc:sldMk cId="1121599157" sldId="284"/>
        </pc:sldMkLst>
        <pc:picChg chg="mod">
          <ac:chgData name="Elizabeth Cazaerck" userId="3fde348e-1eae-4c25-a5f9-c5b12a715640" providerId="ADAL" clId="{32E3D4E3-DF3F-4100-B9FB-43E55649616C}" dt="2022-04-19T11:49:46.740" v="5" actId="14100"/>
          <ac:picMkLst>
            <pc:docMk/>
            <pc:sldMk cId="1121599157" sldId="284"/>
            <ac:picMk id="6" creationId="{FA60979C-A312-461E-9AFB-81C8E2203975}"/>
          </ac:picMkLst>
        </pc:picChg>
      </pc:sldChg>
      <pc:sldChg chg="modSp mod">
        <pc:chgData name="Elizabeth Cazaerck" userId="3fde348e-1eae-4c25-a5f9-c5b12a715640" providerId="ADAL" clId="{32E3D4E3-DF3F-4100-B9FB-43E55649616C}" dt="2022-04-29T11:25:20.352" v="8" actId="20577"/>
        <pc:sldMkLst>
          <pc:docMk/>
          <pc:sldMk cId="573256944" sldId="317"/>
        </pc:sldMkLst>
        <pc:spChg chg="mod">
          <ac:chgData name="Elizabeth Cazaerck" userId="3fde348e-1eae-4c25-a5f9-c5b12a715640" providerId="ADAL" clId="{32E3D4E3-DF3F-4100-B9FB-43E55649616C}" dt="2022-04-29T11:25:20.352" v="8" actId="20577"/>
          <ac:spMkLst>
            <pc:docMk/>
            <pc:sldMk cId="573256944" sldId="317"/>
            <ac:spMk id="3" creationId="{DEFEFB20-7AEC-4585-BE6A-60EB6A9A74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715EE7-CC4C-46C7-B8F5-1B6F28DE5462}" type="datetimeFigureOut">
              <a:rPr lang="nl-BE" smtClean="0"/>
              <a:t>29/04/2022</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4001B-C92A-4E2E-B726-2B39443EA38E}" type="slidenum">
              <a:rPr lang="nl-BE" smtClean="0"/>
              <a:t>‹nr.›</a:t>
            </a:fld>
            <a:endParaRPr lang="nl-BE"/>
          </a:p>
        </p:txBody>
      </p:sp>
    </p:spTree>
    <p:extLst>
      <p:ext uri="{BB962C8B-B14F-4D97-AF65-F5344CB8AC3E}">
        <p14:creationId xmlns:p14="http://schemas.microsoft.com/office/powerpoint/2010/main" val="124884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A898F-5C07-4F97-BD2A-13D389FF96CF}" type="datetimeFigureOut">
              <a:rPr lang="nl-BE" smtClean="0"/>
              <a:t>29/04/2022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C1FCA-DAF0-407A-85C0-4767EB17A5B5}" type="slidenum">
              <a:rPr lang="nl-BE" smtClean="0"/>
              <a:t>‹nr.›</a:t>
            </a:fld>
            <a:endParaRPr lang="nl-BE"/>
          </a:p>
        </p:txBody>
      </p:sp>
    </p:spTree>
    <p:extLst>
      <p:ext uri="{BB962C8B-B14F-4D97-AF65-F5344CB8AC3E}">
        <p14:creationId xmlns:p14="http://schemas.microsoft.com/office/powerpoint/2010/main" val="17791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a:t>
            </a:fld>
            <a:endParaRPr lang="nl-BE"/>
          </a:p>
        </p:txBody>
      </p:sp>
    </p:spTree>
    <p:extLst>
      <p:ext uri="{BB962C8B-B14F-4D97-AF65-F5344CB8AC3E}">
        <p14:creationId xmlns:p14="http://schemas.microsoft.com/office/powerpoint/2010/main" val="2905722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10</a:t>
            </a:fld>
            <a:endParaRPr lang="nl-BE"/>
          </a:p>
        </p:txBody>
      </p:sp>
    </p:spTree>
    <p:extLst>
      <p:ext uri="{BB962C8B-B14F-4D97-AF65-F5344CB8AC3E}">
        <p14:creationId xmlns:p14="http://schemas.microsoft.com/office/powerpoint/2010/main" val="201218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11</a:t>
            </a:fld>
            <a:endParaRPr lang="nl-BE"/>
          </a:p>
        </p:txBody>
      </p:sp>
    </p:spTree>
    <p:extLst>
      <p:ext uri="{BB962C8B-B14F-4D97-AF65-F5344CB8AC3E}">
        <p14:creationId xmlns:p14="http://schemas.microsoft.com/office/powerpoint/2010/main" val="1254490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12</a:t>
            </a:fld>
            <a:endParaRPr lang="nl-BE"/>
          </a:p>
        </p:txBody>
      </p:sp>
    </p:spTree>
    <p:extLst>
      <p:ext uri="{BB962C8B-B14F-4D97-AF65-F5344CB8AC3E}">
        <p14:creationId xmlns:p14="http://schemas.microsoft.com/office/powerpoint/2010/main" val="200763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13</a:t>
            </a:fld>
            <a:endParaRPr lang="nl-BE"/>
          </a:p>
        </p:txBody>
      </p:sp>
    </p:spTree>
    <p:extLst>
      <p:ext uri="{BB962C8B-B14F-4D97-AF65-F5344CB8AC3E}">
        <p14:creationId xmlns:p14="http://schemas.microsoft.com/office/powerpoint/2010/main" val="69787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15</a:t>
            </a:fld>
            <a:endParaRPr lang="nl-BE"/>
          </a:p>
        </p:txBody>
      </p:sp>
    </p:spTree>
    <p:extLst>
      <p:ext uri="{BB962C8B-B14F-4D97-AF65-F5344CB8AC3E}">
        <p14:creationId xmlns:p14="http://schemas.microsoft.com/office/powerpoint/2010/main" val="1205635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SUP : </a:t>
            </a:r>
            <a:r>
              <a:rPr lang="nl-BE" sz="1200" b="0" i="0" u="none" dirty="0">
                <a:effectLst/>
                <a:latin typeface="Calibri" panose="020F0502020204030204" pitchFamily="34" charset="0"/>
              </a:rPr>
              <a:t>om meest gevonden plastics op </a:t>
            </a:r>
            <a:r>
              <a:rPr lang="nl-BE" sz="1200" b="0" i="0" u="none" dirty="0" err="1">
                <a:effectLst/>
                <a:latin typeface="Calibri" panose="020F0502020204030204" pitchFamily="34" charset="0"/>
              </a:rPr>
              <a:t>europese</a:t>
            </a:r>
            <a:r>
              <a:rPr lang="nl-BE" sz="1200" b="0" i="0" u="none" dirty="0">
                <a:effectLst/>
                <a:latin typeface="Calibri" panose="020F0502020204030204" pitchFamily="34" charset="0"/>
              </a:rPr>
              <a:t> stranden tegen te gaan</a:t>
            </a:r>
            <a:endParaRPr lang="fr-BE" dirty="0"/>
          </a:p>
          <a:p>
            <a:endParaRPr lang="fr-BE" dirty="0"/>
          </a:p>
          <a:p>
            <a:r>
              <a:rPr lang="fr-BE" dirty="0" err="1"/>
              <a:t>Wetgeving</a:t>
            </a:r>
            <a:r>
              <a:rPr lang="fr-BE" dirty="0"/>
              <a:t> </a:t>
            </a:r>
            <a:r>
              <a:rPr lang="fr-BE" dirty="0" err="1"/>
              <a:t>cateringmateriaal</a:t>
            </a:r>
            <a:r>
              <a:rPr lang="fr-BE" dirty="0"/>
              <a:t> </a:t>
            </a:r>
            <a:r>
              <a:rPr lang="fr-BE" dirty="0" err="1"/>
              <a:t>dateert</a:t>
            </a:r>
            <a:r>
              <a:rPr lang="fr-BE" dirty="0"/>
              <a:t> van </a:t>
            </a:r>
            <a:r>
              <a:rPr lang="fr-BE" dirty="0" err="1"/>
              <a:t>voor</a:t>
            </a:r>
            <a:r>
              <a:rPr lang="fr-BE" dirty="0"/>
              <a:t> de SUP-</a:t>
            </a:r>
            <a:r>
              <a:rPr lang="fr-BE" dirty="0" err="1"/>
              <a:t>richtlijn</a:t>
            </a:r>
            <a:r>
              <a:rPr lang="fr-BE" dirty="0"/>
              <a:t>, maar </a:t>
            </a:r>
            <a:r>
              <a:rPr lang="fr-BE" dirty="0" err="1"/>
              <a:t>draagt</a:t>
            </a:r>
            <a:r>
              <a:rPr lang="fr-BE" dirty="0"/>
              <a:t> </a:t>
            </a:r>
            <a:r>
              <a:rPr lang="fr-BE" dirty="0" err="1"/>
              <a:t>wel</a:t>
            </a:r>
            <a:r>
              <a:rPr lang="fr-BE" dirty="0"/>
              <a:t> </a:t>
            </a:r>
            <a:r>
              <a:rPr lang="fr-BE" dirty="0" err="1"/>
              <a:t>bij</a:t>
            </a:r>
            <a:r>
              <a:rPr lang="fr-BE" dirty="0"/>
              <a:t> </a:t>
            </a:r>
            <a:r>
              <a:rPr lang="fr-BE" dirty="0" err="1"/>
              <a:t>aan</a:t>
            </a:r>
            <a:r>
              <a:rPr lang="fr-BE" dirty="0"/>
              <a:t> de </a:t>
            </a:r>
            <a:r>
              <a:rPr lang="fr-BE" dirty="0" err="1"/>
              <a:t>reductiedoelstellingen</a:t>
            </a:r>
            <a:r>
              <a:rPr lang="fr-BE" dirty="0"/>
              <a:t> van de SUP.</a:t>
            </a:r>
          </a:p>
          <a:p>
            <a:r>
              <a:rPr lang="fr-BE" dirty="0"/>
              <a:t>« </a:t>
            </a:r>
            <a:r>
              <a:rPr lang="nl-NL" b="0" i="0" dirty="0">
                <a:solidFill>
                  <a:srgbClr val="333333"/>
                </a:solidFill>
                <a:effectLst/>
                <a:latin typeface="FlandersArtSans-Regular" panose="00000500000000000000" pitchFamily="2" charset="0"/>
              </a:rPr>
              <a:t>Voor kunststof drinkbekers en voedselverpakkingen voor eenmalig gebruik moeten lidstaten immers </a:t>
            </a:r>
            <a:r>
              <a:rPr lang="nl-NL" b="1" i="0" dirty="0">
                <a:solidFill>
                  <a:srgbClr val="333333"/>
                </a:solidFill>
                <a:effectLst/>
                <a:latin typeface="FlandersArtSans-Regular" panose="00000500000000000000" pitchFamily="2" charset="0"/>
              </a:rPr>
              <a:t>maatregelen</a:t>
            </a:r>
            <a:r>
              <a:rPr lang="nl-NL" b="0" i="0" dirty="0">
                <a:solidFill>
                  <a:srgbClr val="333333"/>
                </a:solidFill>
                <a:effectLst/>
                <a:latin typeface="FlandersArtSans-Regular" panose="00000500000000000000" pitchFamily="2" charset="0"/>
              </a:rPr>
              <a:t> treffen waarmee in </a:t>
            </a:r>
            <a:r>
              <a:rPr lang="nl-NL" b="1" i="0" dirty="0">
                <a:solidFill>
                  <a:srgbClr val="333333"/>
                </a:solidFill>
                <a:effectLst/>
                <a:latin typeface="FlandersArtSans-Regular" panose="00000500000000000000" pitchFamily="2" charset="0"/>
              </a:rPr>
              <a:t>2026</a:t>
            </a:r>
            <a:r>
              <a:rPr lang="nl-NL" b="0" i="0" dirty="0">
                <a:solidFill>
                  <a:srgbClr val="333333"/>
                </a:solidFill>
                <a:effectLst/>
                <a:latin typeface="FlandersArtSans-Regular" panose="00000500000000000000" pitchFamily="2" charset="0"/>
              </a:rPr>
              <a:t> een meetbare kwantitatieve </a:t>
            </a:r>
            <a:r>
              <a:rPr lang="nl-NL" b="1" i="0" dirty="0">
                <a:solidFill>
                  <a:srgbClr val="333333"/>
                </a:solidFill>
                <a:effectLst/>
                <a:latin typeface="FlandersArtSans-Regular" panose="00000500000000000000" pitchFamily="2" charset="0"/>
              </a:rPr>
              <a:t>consumptievermindering</a:t>
            </a:r>
            <a:r>
              <a:rPr lang="nl-NL" b="0" i="0" dirty="0">
                <a:solidFill>
                  <a:srgbClr val="333333"/>
                </a:solidFill>
                <a:effectLst/>
                <a:latin typeface="FlandersArtSans-Regular" panose="00000500000000000000" pitchFamily="2" charset="0"/>
              </a:rPr>
              <a:t> wordt bereikt ten opzichte van (het referentiejaar) 2022.</a:t>
            </a:r>
            <a:r>
              <a:rPr lang="fr-BE" b="0" i="0" dirty="0">
                <a:solidFill>
                  <a:srgbClr val="333333"/>
                </a:solidFill>
                <a:effectLst/>
                <a:latin typeface="FlandersArtSans-Regular" panose="00000500000000000000" pitchFamily="2" charset="0"/>
              </a:rPr>
              <a:t> »</a:t>
            </a:r>
          </a:p>
          <a:p>
            <a:endParaRPr lang="fr-BE" b="0" i="0" dirty="0">
              <a:solidFill>
                <a:srgbClr val="333333"/>
              </a:solidFill>
              <a:effectLst/>
              <a:latin typeface="FlandersArtSans-Regular" panose="00000500000000000000" pitchFamily="2" charset="0"/>
            </a:endParaRPr>
          </a:p>
          <a:p>
            <a:r>
              <a:rPr lang="fr-BE" b="0" i="0" dirty="0">
                <a:solidFill>
                  <a:srgbClr val="333333"/>
                </a:solidFill>
                <a:effectLst/>
                <a:latin typeface="FlandersArtSans-Regular" panose="00000500000000000000" pitchFamily="2" charset="0"/>
              </a:rPr>
              <a:t>14 jan 22 KB </a:t>
            </a:r>
            <a:r>
              <a:rPr lang="fr-BE" b="0" i="0" dirty="0" err="1">
                <a:solidFill>
                  <a:srgbClr val="333333"/>
                </a:solidFill>
                <a:effectLst/>
                <a:latin typeface="FlandersArtSans-Regular" panose="00000500000000000000" pitchFamily="2" charset="0"/>
              </a:rPr>
              <a:t>verschenen</a:t>
            </a:r>
            <a:r>
              <a:rPr lang="fr-BE" b="0" i="0" dirty="0">
                <a:solidFill>
                  <a:srgbClr val="333333"/>
                </a:solidFill>
                <a:effectLst/>
                <a:latin typeface="FlandersArtSans-Regular" panose="00000500000000000000" pitchFamily="2" charset="0"/>
              </a:rPr>
              <a:t> BS</a:t>
            </a:r>
          </a:p>
          <a:p>
            <a:r>
              <a:rPr lang="nl-NL" b="0" i="0" dirty="0">
                <a:solidFill>
                  <a:srgbClr val="333333"/>
                </a:solidFill>
                <a:effectLst/>
                <a:latin typeface="FlandersArtSans-Regular" panose="00000500000000000000" pitchFamily="2" charset="0"/>
              </a:rPr>
              <a:t>verbod verschillende plastic producten voor eenmalig gebruik zoals bestek, borden en rietjes in de handel brengen.</a:t>
            </a:r>
          </a:p>
          <a:p>
            <a:r>
              <a:rPr lang="nl-NL" b="0" i="0" dirty="0">
                <a:solidFill>
                  <a:srgbClr val="333333"/>
                </a:solidFill>
                <a:effectLst/>
                <a:latin typeface="FlandersArtSans-Regular" panose="00000500000000000000" pitchFamily="2" charset="0"/>
              </a:rPr>
              <a:t>Binnen 12m ook kunststoffen drinkbekers, (dus bestaande stocks kunnen nog opgewerkt/verkocht worden tot binnen 12 m)</a:t>
            </a:r>
            <a:endParaRPr lang="fr-BE" dirty="0"/>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16</a:t>
            </a:fld>
            <a:endParaRPr lang="nl-BE"/>
          </a:p>
        </p:txBody>
      </p:sp>
    </p:spTree>
    <p:extLst>
      <p:ext uri="{BB962C8B-B14F-4D97-AF65-F5344CB8AC3E}">
        <p14:creationId xmlns:p14="http://schemas.microsoft.com/office/powerpoint/2010/main" val="36260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EIGEN WERKING</a:t>
            </a:r>
          </a:p>
          <a:p>
            <a:r>
              <a:rPr lang="fr-BE" dirty="0"/>
              <a:t>Ter </a:t>
            </a:r>
            <a:r>
              <a:rPr lang="fr-BE" dirty="0" err="1"/>
              <a:t>plaatse</a:t>
            </a:r>
            <a:endParaRPr lang="fr-BE" dirty="0"/>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err="1">
                <a:effectLst/>
                <a:latin typeface="Calibri" panose="020F0502020204030204" pitchFamily="34" charset="0"/>
              </a:rPr>
              <a:t>Broodjes</a:t>
            </a:r>
            <a:r>
              <a:rPr lang="fr-BE" sz="1800" dirty="0">
                <a:effectLst/>
                <a:latin typeface="Calibri" panose="020F0502020204030204" pitchFamily="34" charset="0"/>
              </a:rPr>
              <a:t> </a:t>
            </a:r>
            <a:r>
              <a:rPr lang="fr-BE" sz="1800" dirty="0" err="1">
                <a:effectLst/>
                <a:latin typeface="Calibri" panose="020F0502020204030204" pitchFamily="34" charset="0"/>
              </a:rPr>
              <a:t>tijdens</a:t>
            </a:r>
            <a:r>
              <a:rPr lang="fr-BE" sz="1800" dirty="0">
                <a:effectLst/>
                <a:latin typeface="Calibri" panose="020F0502020204030204" pitchFamily="34" charset="0"/>
              </a:rPr>
              <a:t> </a:t>
            </a:r>
            <a:r>
              <a:rPr lang="fr-BE" sz="1800" dirty="0" err="1">
                <a:effectLst/>
                <a:latin typeface="Calibri" panose="020F0502020204030204" pitchFamily="34" charset="0"/>
              </a:rPr>
              <a:t>vergaderingen</a:t>
            </a:r>
            <a:r>
              <a:rPr lang="fr-BE" sz="1800" dirty="0">
                <a:effectLst/>
                <a:latin typeface="Calibri" panose="020F0502020204030204" pitchFamily="34" charset="0"/>
              </a:rPr>
              <a:t>: kan je </a:t>
            </a:r>
            <a:r>
              <a:rPr lang="fr-BE" sz="1800" dirty="0" err="1">
                <a:effectLst/>
                <a:latin typeface="Calibri" panose="020F0502020204030204" pitchFamily="34" charset="0"/>
              </a:rPr>
              <a:t>vragen</a:t>
            </a:r>
            <a:r>
              <a:rPr lang="fr-BE" sz="1800" dirty="0">
                <a:effectLst/>
                <a:latin typeface="Calibri" panose="020F0502020204030204" pitchFamily="34" charset="0"/>
              </a:rPr>
              <a:t> op </a:t>
            </a:r>
            <a:r>
              <a:rPr lang="fr-BE" sz="1800" dirty="0" err="1">
                <a:effectLst/>
                <a:latin typeface="Calibri" panose="020F0502020204030204" pitchFamily="34" charset="0"/>
              </a:rPr>
              <a:t>metalen</a:t>
            </a:r>
            <a:r>
              <a:rPr lang="fr-BE" sz="1800" dirty="0">
                <a:effectLst/>
                <a:latin typeface="Calibri" panose="020F0502020204030204" pitchFamily="34" charset="0"/>
              </a:rPr>
              <a:t> plateau, </a:t>
            </a:r>
            <a:r>
              <a:rPr lang="fr-BE" sz="1800" dirty="0" err="1">
                <a:effectLst/>
                <a:latin typeface="Calibri" panose="020F0502020204030204" pitchFamily="34" charset="0"/>
              </a:rPr>
              <a:t>plastiekbakken</a:t>
            </a:r>
            <a:r>
              <a:rPr lang="fr-BE" sz="1800" dirty="0">
                <a:effectLst/>
                <a:latin typeface="Calibri" panose="020F0502020204030204" pitchFamily="34" charset="0"/>
              </a:rPr>
              <a:t> </a:t>
            </a:r>
            <a:r>
              <a:rPr lang="fr-BE" sz="1800" dirty="0" err="1">
                <a:effectLst/>
                <a:latin typeface="Calibri" panose="020F0502020204030204" pitchFamily="34" charset="0"/>
              </a:rPr>
              <a:t>emt</a:t>
            </a:r>
            <a:r>
              <a:rPr lang="fr-BE" sz="1800" dirty="0">
                <a:effectLst/>
                <a:latin typeface="Calibri" panose="020F0502020204030204" pitchFamily="34" charset="0"/>
              </a:rPr>
              <a:t> </a:t>
            </a:r>
            <a:r>
              <a:rPr lang="fr-BE" sz="1800" dirty="0" err="1">
                <a:effectLst/>
                <a:latin typeface="Calibri" panose="020F0502020204030204" pitchFamily="34" charset="0"/>
              </a:rPr>
              <a:t>plastiek</a:t>
            </a:r>
            <a:r>
              <a:rPr lang="fr-BE" sz="1800" dirty="0">
                <a:effectLst/>
                <a:latin typeface="Calibri" panose="020F0502020204030204" pitchFamily="34" charset="0"/>
              </a:rPr>
              <a:t> </a:t>
            </a:r>
            <a:r>
              <a:rPr lang="fr-BE" sz="1800" dirty="0" err="1">
                <a:effectLst/>
                <a:latin typeface="Calibri" panose="020F0502020204030204" pitchFamily="34" charset="0"/>
              </a:rPr>
              <a:t>deksel</a:t>
            </a:r>
            <a:r>
              <a:rPr lang="fr-BE" sz="1800" dirty="0">
                <a:effectLst/>
                <a:latin typeface="Calibri" panose="020F0502020204030204" pitchFamily="34" charset="0"/>
              </a:rPr>
              <a:t>, </a:t>
            </a:r>
            <a:r>
              <a:rPr lang="fr-BE" sz="1800" dirty="0" err="1">
                <a:effectLst/>
                <a:latin typeface="Calibri" panose="020F0502020204030204" pitchFamily="34" charset="0"/>
              </a:rPr>
              <a:t>mandje</a:t>
            </a:r>
            <a:r>
              <a:rPr lang="fr-BE" sz="1800" dirty="0">
                <a:effectLst/>
                <a:latin typeface="Calibri" panose="020F0502020204030204" pitchFamily="34" charset="0"/>
              </a:rPr>
              <a:t>, … </a:t>
            </a:r>
          </a:p>
          <a:p>
            <a:endParaRPr lang="fr-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17</a:t>
            </a:fld>
            <a:endParaRPr lang="nl-BE"/>
          </a:p>
        </p:txBody>
      </p:sp>
    </p:spTree>
    <p:extLst>
      <p:ext uri="{BB962C8B-B14F-4D97-AF65-F5344CB8AC3E}">
        <p14:creationId xmlns:p14="http://schemas.microsoft.com/office/powerpoint/2010/main" val="54072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rPr>
              <a:t>Ga in </a:t>
            </a:r>
            <a:r>
              <a:rPr lang="fr-BE" sz="1800" dirty="0" err="1">
                <a:effectLst/>
                <a:latin typeface="Calibri" panose="020F0502020204030204" pitchFamily="34" charset="0"/>
              </a:rPr>
              <a:t>gesprek</a:t>
            </a:r>
            <a:r>
              <a:rPr lang="fr-BE" sz="1800" dirty="0">
                <a:effectLst/>
                <a:latin typeface="Calibri" panose="020F0502020204030204" pitchFamily="34" charset="0"/>
              </a:rPr>
              <a:t> met je </a:t>
            </a:r>
            <a:r>
              <a:rPr lang="fr-BE" sz="1800" dirty="0" err="1">
                <a:effectLst/>
                <a:latin typeface="Calibri" panose="020F0502020204030204" pitchFamily="34" charset="0"/>
              </a:rPr>
              <a:t>leverancier</a:t>
            </a:r>
            <a:endParaRPr lang="nl-BE" sz="1800" dirty="0"/>
          </a:p>
          <a:p>
            <a:r>
              <a:rPr lang="fr-BE" sz="1800" dirty="0">
                <a:effectLst/>
                <a:latin typeface="Calibri" panose="020F0502020204030204" pitchFamily="34" charset="0"/>
              </a:rPr>
              <a:t>Er </a:t>
            </a:r>
            <a:r>
              <a:rPr lang="fr-BE" sz="1800" dirty="0" err="1">
                <a:effectLst/>
                <a:latin typeface="Calibri" panose="020F0502020204030204" pitchFamily="34" charset="0"/>
              </a:rPr>
              <a:t>zijn</a:t>
            </a:r>
            <a:r>
              <a:rPr lang="fr-BE" sz="1800" dirty="0">
                <a:effectLst/>
                <a:latin typeface="Calibri" panose="020F0502020204030204" pitchFamily="34" charset="0"/>
              </a:rPr>
              <a:t> full service </a:t>
            </a:r>
            <a:r>
              <a:rPr lang="fr-BE" sz="1800" dirty="0" err="1">
                <a:effectLst/>
                <a:latin typeface="Calibri" panose="020F0502020204030204" pitchFamily="34" charset="0"/>
              </a:rPr>
              <a:t>ontzorger</a:t>
            </a:r>
            <a:r>
              <a:rPr lang="fr-BE" sz="1800" dirty="0">
                <a:effectLst/>
                <a:latin typeface="Calibri" panose="020F0502020204030204" pitchFamily="34" charset="0"/>
              </a:rPr>
              <a:t> </a:t>
            </a:r>
            <a:r>
              <a:rPr lang="fr-BE" sz="1800" dirty="0" err="1">
                <a:effectLst/>
                <a:latin typeface="Calibri" panose="020F0502020204030204" pitchFamily="34" charset="0"/>
              </a:rPr>
              <a:t>derde</a:t>
            </a:r>
            <a:r>
              <a:rPr lang="fr-BE" sz="1800" dirty="0">
                <a:effectLst/>
                <a:latin typeface="Calibri" panose="020F0502020204030204" pitchFamily="34" charset="0"/>
              </a:rPr>
              <a:t> </a:t>
            </a:r>
            <a:r>
              <a:rPr lang="fr-BE" sz="1800" dirty="0" err="1">
                <a:effectLst/>
                <a:latin typeface="Calibri" panose="020F0502020204030204" pitchFamily="34" charset="0"/>
              </a:rPr>
              <a:t>aprtijen</a:t>
            </a:r>
            <a:r>
              <a:rPr lang="fr-BE" sz="1800" dirty="0">
                <a:effectLst/>
                <a:latin typeface="Calibri" panose="020F0502020204030204" pitchFamily="34" charset="0"/>
              </a:rPr>
              <a:t> met </a:t>
            </a:r>
            <a:r>
              <a:rPr lang="fr-BE" sz="1800" dirty="0" err="1">
                <a:effectLst/>
                <a:latin typeface="Calibri" panose="020F0502020204030204" pitchFamily="34" charset="0"/>
              </a:rPr>
              <a:t>herbruikmaar</a:t>
            </a:r>
            <a:r>
              <a:rPr lang="fr-BE" sz="1800" dirty="0">
                <a:effectLst/>
                <a:latin typeface="Calibri" panose="020F0502020204030204" pitchFamily="34" charset="0"/>
              </a:rPr>
              <a:t> </a:t>
            </a:r>
            <a:r>
              <a:rPr lang="fr-BE" sz="1800" dirty="0" err="1">
                <a:effectLst/>
                <a:latin typeface="Calibri" panose="020F0502020204030204" pitchFamily="34" charset="0"/>
              </a:rPr>
              <a:t>cateringmateriaal</a:t>
            </a:r>
            <a:endParaRPr lang="fr-BE" sz="1800" dirty="0">
              <a:effectLst/>
              <a:latin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18</a:t>
            </a:fld>
            <a:endParaRPr lang="nl-BE"/>
          </a:p>
        </p:txBody>
      </p:sp>
    </p:spTree>
    <p:extLst>
      <p:ext uri="{BB962C8B-B14F-4D97-AF65-F5344CB8AC3E}">
        <p14:creationId xmlns:p14="http://schemas.microsoft.com/office/powerpoint/2010/main" val="33794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19</a:t>
            </a:fld>
            <a:endParaRPr lang="nl-BE"/>
          </a:p>
        </p:txBody>
      </p:sp>
    </p:spTree>
    <p:extLst>
      <p:ext uri="{BB962C8B-B14F-4D97-AF65-F5344CB8AC3E}">
        <p14:creationId xmlns:p14="http://schemas.microsoft.com/office/powerpoint/2010/main" val="79968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a:spcBef>
                <a:spcPts val="0"/>
              </a:spcBef>
              <a:spcAft>
                <a:spcPts val="0"/>
              </a:spcAft>
            </a:pPr>
            <a:r>
              <a:rPr lang="fr-BE" sz="1800" dirty="0">
                <a:effectLst/>
                <a:latin typeface="Calibri" panose="020F0502020204030204" pitchFamily="34" charset="0"/>
              </a:rPr>
              <a:t>EVENEMENTEN</a:t>
            </a:r>
          </a:p>
          <a:p>
            <a:pPr marL="0" marR="0">
              <a:spcBef>
                <a:spcPts val="0"/>
              </a:spcBef>
              <a:spcAft>
                <a:spcPts val="0"/>
              </a:spcAft>
            </a:pPr>
            <a:r>
              <a:rPr lang="fr-BE" sz="1800" dirty="0" err="1">
                <a:effectLst/>
                <a:latin typeface="Calibri" panose="020F0502020204030204" pitchFamily="34" charset="0"/>
              </a:rPr>
              <a:t>Zelfde</a:t>
            </a:r>
            <a:r>
              <a:rPr lang="fr-BE" sz="1800" dirty="0">
                <a:effectLst/>
                <a:latin typeface="Calibri" panose="020F0502020204030204" pitchFamily="34" charset="0"/>
              </a:rPr>
              <a:t> </a:t>
            </a:r>
            <a:r>
              <a:rPr lang="fr-BE" sz="1800" dirty="0" err="1">
                <a:effectLst/>
                <a:latin typeface="Calibri" panose="020F0502020204030204" pitchFamily="34" charset="0"/>
              </a:rPr>
              <a:t>redenering</a:t>
            </a:r>
            <a:r>
              <a:rPr lang="fr-BE" sz="1800" dirty="0">
                <a:effectLst/>
                <a:latin typeface="Calibri" panose="020F0502020204030204" pitchFamily="34" charset="0"/>
              </a:rPr>
              <a:t> </a:t>
            </a:r>
            <a:r>
              <a:rPr lang="fr-BE" sz="1800" dirty="0" err="1">
                <a:effectLst/>
                <a:latin typeface="Calibri" panose="020F0502020204030204" pitchFamily="34" charset="0"/>
              </a:rPr>
              <a:t>als</a:t>
            </a:r>
            <a:r>
              <a:rPr lang="fr-BE" sz="1800" dirty="0">
                <a:effectLst/>
                <a:latin typeface="Calibri" panose="020F0502020204030204" pitchFamily="34" charset="0"/>
              </a:rPr>
              <a:t> </a:t>
            </a:r>
            <a:r>
              <a:rPr lang="fr-BE" sz="1800" dirty="0" err="1">
                <a:effectLst/>
                <a:latin typeface="Calibri" panose="020F0502020204030204" pitchFamily="34" charset="0"/>
              </a:rPr>
              <a:t>bij</a:t>
            </a:r>
            <a:r>
              <a:rPr lang="fr-BE" sz="1800" dirty="0">
                <a:effectLst/>
                <a:latin typeface="Calibri" panose="020F0502020204030204" pitchFamily="34" charset="0"/>
              </a:rPr>
              <a:t> de </a:t>
            </a:r>
            <a:r>
              <a:rPr lang="fr-BE" sz="1800" dirty="0" err="1">
                <a:effectLst/>
                <a:latin typeface="Calibri" panose="020F0502020204030204" pitchFamily="34" charset="0"/>
              </a:rPr>
              <a:t>bekers</a:t>
            </a:r>
            <a:r>
              <a:rPr lang="fr-BE" sz="1800" dirty="0">
                <a:effectLst/>
                <a:latin typeface="Calibri" panose="020F0502020204030204" pitchFamily="34" charset="0"/>
              </a:rPr>
              <a:t>: </a:t>
            </a:r>
            <a:r>
              <a:rPr lang="fr-BE" sz="1800" dirty="0" err="1">
                <a:effectLst/>
                <a:latin typeface="Calibri" panose="020F0502020204030204" pitchFamily="34" charset="0"/>
              </a:rPr>
              <a:t>we</a:t>
            </a:r>
            <a:r>
              <a:rPr lang="fr-BE" sz="1800" dirty="0">
                <a:effectLst/>
                <a:latin typeface="Calibri" panose="020F0502020204030204" pitchFamily="34" charset="0"/>
              </a:rPr>
              <a:t> </a:t>
            </a:r>
            <a:r>
              <a:rPr lang="fr-BE" sz="1800" dirty="0" err="1">
                <a:effectLst/>
                <a:latin typeface="Calibri" panose="020F0502020204030204" pitchFamily="34" charset="0"/>
              </a:rPr>
              <a:t>raden</a:t>
            </a:r>
            <a:r>
              <a:rPr lang="fr-BE" sz="1800" dirty="0">
                <a:effectLst/>
                <a:latin typeface="Calibri" panose="020F0502020204030204" pitchFamily="34" charset="0"/>
              </a:rPr>
              <a:t> </a:t>
            </a:r>
            <a:r>
              <a:rPr lang="fr-BE" sz="1800" dirty="0" err="1">
                <a:effectLst/>
                <a:latin typeface="Calibri" panose="020F0502020204030204" pitchFamily="34" charset="0"/>
              </a:rPr>
              <a:t>huren</a:t>
            </a:r>
            <a:r>
              <a:rPr lang="fr-BE" sz="1800" dirty="0">
                <a:effectLst/>
                <a:latin typeface="Calibri" panose="020F0502020204030204" pitchFamily="34" charset="0"/>
              </a:rPr>
              <a:t> </a:t>
            </a:r>
            <a:r>
              <a:rPr lang="fr-BE" sz="1800" dirty="0" err="1">
                <a:effectLst/>
                <a:latin typeface="Calibri" panose="020F0502020204030204" pitchFamily="34" charset="0"/>
              </a:rPr>
              <a:t>aan</a:t>
            </a:r>
            <a:r>
              <a:rPr lang="fr-BE" sz="1800" dirty="0">
                <a:effectLst/>
                <a:latin typeface="Calibri" panose="020F0502020204030204" pitchFamily="34" charset="0"/>
              </a:rPr>
              <a:t>, </a:t>
            </a:r>
            <a:r>
              <a:rPr lang="fr-BE" sz="1800" dirty="0" err="1">
                <a:effectLst/>
                <a:latin typeface="Calibri" panose="020F0502020204030204" pitchFamily="34" charset="0"/>
              </a:rPr>
              <a:t>zeker</a:t>
            </a:r>
            <a:r>
              <a:rPr lang="fr-BE" sz="1800" dirty="0">
                <a:effectLst/>
                <a:latin typeface="Calibri" panose="020F0502020204030204" pitchFamily="34" charset="0"/>
              </a:rPr>
              <a:t> </a:t>
            </a:r>
            <a:r>
              <a:rPr lang="fr-BE" sz="1800" dirty="0" err="1">
                <a:effectLst/>
                <a:latin typeface="Calibri" panose="020F0502020204030204" pitchFamily="34" charset="0"/>
              </a:rPr>
              <a:t>bij</a:t>
            </a:r>
            <a:r>
              <a:rPr lang="fr-BE" sz="1800" dirty="0">
                <a:effectLst/>
                <a:latin typeface="Calibri" panose="020F0502020204030204" pitchFamily="34" charset="0"/>
              </a:rPr>
              <a:t> </a:t>
            </a:r>
            <a:r>
              <a:rPr lang="fr-BE" sz="1800" dirty="0" err="1">
                <a:effectLst/>
                <a:latin typeface="Calibri" panose="020F0502020204030204" pitchFamily="34" charset="0"/>
              </a:rPr>
              <a:t>occaioneel</a:t>
            </a:r>
            <a:r>
              <a:rPr lang="fr-BE" sz="1800" dirty="0">
                <a:effectLst/>
                <a:latin typeface="Calibri" panose="020F0502020204030204" pitchFamily="34" charset="0"/>
              </a:rPr>
              <a:t> </a:t>
            </a:r>
            <a:r>
              <a:rPr lang="fr-BE" sz="1800" dirty="0" err="1">
                <a:effectLst/>
                <a:latin typeface="Calibri" panose="020F0502020204030204" pitchFamily="34" charset="0"/>
              </a:rPr>
              <a:t>gebruik</a:t>
            </a:r>
            <a:r>
              <a:rPr lang="fr-BE" sz="1800" dirty="0">
                <a:effectLst/>
                <a:latin typeface="Calibri" panose="020F0502020204030204" pitchFamily="34" charset="0"/>
              </a:rPr>
              <a:t> of </a:t>
            </a:r>
            <a:r>
              <a:rPr lang="fr-BE" sz="1800" dirty="0" err="1">
                <a:effectLst/>
                <a:latin typeface="Calibri" panose="020F0502020204030204" pitchFamily="34" charset="0"/>
              </a:rPr>
              <a:t>bij</a:t>
            </a:r>
            <a:r>
              <a:rPr lang="fr-BE" sz="1800" dirty="0">
                <a:effectLst/>
                <a:latin typeface="Calibri" panose="020F0502020204030204" pitchFamily="34" charset="0"/>
              </a:rPr>
              <a:t> </a:t>
            </a:r>
            <a:r>
              <a:rPr lang="fr-BE" sz="1800" dirty="0" err="1">
                <a:effectLst/>
                <a:latin typeface="Calibri" panose="020F0502020204030204" pitchFamily="34" charset="0"/>
              </a:rPr>
              <a:t>grote</a:t>
            </a:r>
            <a:r>
              <a:rPr lang="fr-BE" sz="1800" dirty="0">
                <a:effectLst/>
                <a:latin typeface="Calibri" panose="020F0502020204030204" pitchFamily="34" charset="0"/>
              </a:rPr>
              <a:t> </a:t>
            </a:r>
            <a:r>
              <a:rPr lang="fr-BE" sz="1800" dirty="0" err="1">
                <a:effectLst/>
                <a:latin typeface="Calibri" panose="020F0502020204030204" pitchFamily="34" charset="0"/>
              </a:rPr>
              <a:t>evenementen</a:t>
            </a:r>
            <a:endParaRPr lang="fr-BE" sz="1800" dirty="0">
              <a:effectLst/>
              <a:latin typeface="Calibri" panose="020F0502020204030204" pitchFamily="34" charset="0"/>
            </a:endParaRPr>
          </a:p>
          <a:p>
            <a:pPr marL="0" marR="0">
              <a:spcBef>
                <a:spcPts val="0"/>
              </a:spcBef>
              <a:spcAft>
                <a:spcPts val="0"/>
              </a:spcAft>
            </a:pPr>
            <a:endParaRPr lang="fr-BE"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t>- </a:t>
            </a:r>
            <a:r>
              <a:rPr lang="nl-BE" sz="1800" dirty="0" err="1"/>
              <a:t>I.g.v</a:t>
            </a:r>
            <a:r>
              <a:rPr lang="nl-BE" sz="1800" dirty="0"/>
              <a:t>. aankoop: moeilijk om milieuvoordeel te halen </a:t>
            </a:r>
          </a:p>
          <a:p>
            <a:pPr marL="0" marR="0">
              <a:spcBef>
                <a:spcPts val="0"/>
              </a:spcBef>
              <a:spcAft>
                <a:spcPts val="0"/>
              </a:spcAft>
            </a:pPr>
            <a:endParaRPr lang="fr-BE" sz="1800" dirty="0">
              <a:effectLst/>
              <a:latin typeface="Calibri" panose="020F0502020204030204" pitchFamily="34" charset="0"/>
            </a:endParaRPr>
          </a:p>
          <a:p>
            <a:pPr marL="0" marR="0">
              <a:spcBef>
                <a:spcPts val="0"/>
              </a:spcBef>
              <a:spcAft>
                <a:spcPts val="0"/>
              </a:spcAft>
            </a:pPr>
            <a:r>
              <a:rPr lang="fr-BE" sz="1800" dirty="0">
                <a:effectLst/>
                <a:latin typeface="Calibri" panose="020F0502020204030204" pitchFamily="34" charset="0"/>
              </a:rPr>
              <a:t>+ </a:t>
            </a:r>
            <a:r>
              <a:rPr lang="fr-BE" sz="1800" dirty="0" err="1">
                <a:effectLst/>
                <a:latin typeface="Calibri" panose="020F0502020204030204" pitchFamily="34" charset="0"/>
              </a:rPr>
              <a:t>I.g.v</a:t>
            </a:r>
            <a:r>
              <a:rPr lang="fr-BE" sz="1800" dirty="0">
                <a:effectLst/>
                <a:latin typeface="Calibri" panose="020F0502020204030204" pitchFamily="34" charset="0"/>
              </a:rPr>
              <a:t>. </a:t>
            </a:r>
            <a:r>
              <a:rPr lang="fr-BE" sz="1800" dirty="0" err="1">
                <a:effectLst/>
                <a:latin typeface="Calibri" panose="020F0502020204030204" pitchFamily="34" charset="0"/>
              </a:rPr>
              <a:t>huren</a:t>
            </a:r>
            <a:r>
              <a:rPr lang="fr-BE" sz="1800" dirty="0">
                <a:effectLst/>
                <a:latin typeface="Calibri" panose="020F0502020204030204" pitchFamily="34" charset="0"/>
              </a:rPr>
              <a:t> </a:t>
            </a:r>
          </a:p>
          <a:p>
            <a:pPr marL="0" marR="0">
              <a:spcBef>
                <a:spcPts val="0"/>
              </a:spcBef>
              <a:spcAft>
                <a:spcPts val="0"/>
              </a:spcAft>
            </a:pPr>
            <a:r>
              <a:rPr lang="fr-BE" sz="1800" dirty="0">
                <a:effectLst/>
                <a:latin typeface="Calibri" panose="020F0502020204030204" pitchFamily="34" charset="0"/>
              </a:rPr>
              <a:t>     -&gt;kan </a:t>
            </a:r>
            <a:r>
              <a:rPr lang="fr-BE" sz="1800" dirty="0" err="1">
                <a:effectLst/>
                <a:latin typeface="Calibri" panose="020F0502020204030204" pitchFamily="34" charset="0"/>
              </a:rPr>
              <a:t>vaak</a:t>
            </a:r>
            <a:r>
              <a:rPr lang="fr-BE" sz="1800" dirty="0">
                <a:effectLst/>
                <a:latin typeface="Calibri" panose="020F0502020204030204" pitchFamily="34" charset="0"/>
              </a:rPr>
              <a:t> met </a:t>
            </a:r>
            <a:r>
              <a:rPr lang="fr-BE" sz="1800" dirty="0" err="1">
                <a:effectLst/>
                <a:latin typeface="Calibri" panose="020F0502020204030204" pitchFamily="34" charset="0"/>
              </a:rPr>
              <a:t>volledige</a:t>
            </a:r>
            <a:r>
              <a:rPr lang="fr-BE" sz="1800" dirty="0">
                <a:effectLst/>
                <a:latin typeface="Calibri" panose="020F0502020204030204" pitchFamily="34" charset="0"/>
              </a:rPr>
              <a:t> ONTZORGING: </a:t>
            </a:r>
            <a:r>
              <a:rPr lang="fr-BE" sz="1800" dirty="0" err="1">
                <a:effectLst/>
                <a:latin typeface="Calibri" panose="020F0502020204030204" pitchFamily="34" charset="0"/>
              </a:rPr>
              <a:t>helpen</a:t>
            </a:r>
            <a:r>
              <a:rPr lang="fr-BE" sz="1800" dirty="0">
                <a:effectLst/>
                <a:latin typeface="Calibri" panose="020F0502020204030204" pitchFamily="34" charset="0"/>
              </a:rPr>
              <a:t> </a:t>
            </a:r>
            <a:r>
              <a:rPr lang="fr-BE" sz="1800" dirty="0" err="1">
                <a:effectLst/>
                <a:latin typeface="Calibri" panose="020F0502020204030204" pitchFamily="34" charset="0"/>
              </a:rPr>
              <a:t>systeem</a:t>
            </a:r>
            <a:r>
              <a:rPr lang="fr-BE" sz="1800" dirty="0">
                <a:effectLst/>
                <a:latin typeface="Calibri" panose="020F0502020204030204" pitchFamily="34" charset="0"/>
              </a:rPr>
              <a:t> </a:t>
            </a:r>
            <a:r>
              <a:rPr lang="fr-BE" sz="1800" dirty="0" err="1">
                <a:effectLst/>
                <a:latin typeface="Calibri" panose="020F0502020204030204" pitchFamily="34" charset="0"/>
              </a:rPr>
              <a:t>opzetten</a:t>
            </a:r>
            <a:r>
              <a:rPr lang="fr-BE" sz="1800" dirty="0">
                <a:effectLst/>
                <a:latin typeface="Calibri" panose="020F0502020204030204" pitchFamily="34" charset="0"/>
              </a:rPr>
              <a:t> (stock/</a:t>
            </a:r>
            <a:r>
              <a:rPr lang="fr-BE" sz="1800" dirty="0" err="1">
                <a:effectLst/>
                <a:latin typeface="Calibri" panose="020F0502020204030204" pitchFamily="34" charset="0"/>
              </a:rPr>
              <a:t>bevoorrading</a:t>
            </a:r>
            <a:r>
              <a:rPr lang="fr-BE" sz="1800" dirty="0">
                <a:effectLst/>
                <a:latin typeface="Calibri" panose="020F0502020204030204" pitchFamily="34" charset="0"/>
              </a:rPr>
              <a:t>/</a:t>
            </a:r>
            <a:r>
              <a:rPr lang="fr-BE" sz="1800" dirty="0" err="1">
                <a:effectLst/>
                <a:latin typeface="Calibri" panose="020F0502020204030204" pitchFamily="34" charset="0"/>
              </a:rPr>
              <a:t>afwas</a:t>
            </a:r>
            <a:r>
              <a:rPr lang="fr-BE" sz="1800" dirty="0">
                <a:effectLst/>
                <a:latin typeface="Calibri" panose="020F0502020204030204" pitchFamily="34" charset="0"/>
              </a:rPr>
              <a:t>/</a:t>
            </a:r>
            <a:r>
              <a:rPr lang="fr-BE" sz="1800" dirty="0" err="1">
                <a:effectLst/>
                <a:latin typeface="Calibri" panose="020F0502020204030204" pitchFamily="34" charset="0"/>
              </a:rPr>
              <a:t>waarborg</a:t>
            </a:r>
            <a:r>
              <a:rPr lang="fr-BE" sz="1800" dirty="0">
                <a:effectLst/>
                <a:latin typeface="Calibri" panose="020F0502020204030204" pitchFamily="34" charset="0"/>
              </a:rPr>
              <a:t>…)</a:t>
            </a:r>
          </a:p>
          <a:p>
            <a:pPr marL="0" marR="0">
              <a:spcBef>
                <a:spcPts val="0"/>
              </a:spcBef>
              <a:spcAft>
                <a:spcPts val="0"/>
              </a:spcAft>
            </a:pPr>
            <a:r>
              <a:rPr lang="fr-BE" sz="1800" dirty="0">
                <a:effectLst/>
                <a:latin typeface="Calibri" panose="020F0502020204030204" pitchFamily="34" charset="0"/>
              </a:rPr>
              <a:t>     -&gt;het </a:t>
            </a:r>
            <a:r>
              <a:rPr lang="fr-BE" sz="1800" dirty="0" err="1">
                <a:effectLst/>
                <a:latin typeface="Calibri" panose="020F0502020204030204" pitchFamily="34" charset="0"/>
              </a:rPr>
              <a:t>materiaal</a:t>
            </a:r>
            <a:r>
              <a:rPr lang="fr-BE" sz="1800" dirty="0">
                <a:effectLst/>
                <a:latin typeface="Calibri" panose="020F0502020204030204" pitchFamily="34" charset="0"/>
              </a:rPr>
              <a:t> </a:t>
            </a:r>
            <a:r>
              <a:rPr lang="fr-BE" sz="1800" dirty="0" err="1">
                <a:effectLst/>
                <a:latin typeface="Calibri" panose="020F0502020204030204" pitchFamily="34" charset="0"/>
              </a:rPr>
              <a:t>wordt</a:t>
            </a:r>
            <a:r>
              <a:rPr lang="fr-BE" sz="1800" dirty="0">
                <a:effectLst/>
                <a:latin typeface="Calibri" panose="020F0502020204030204" pitchFamily="34" charset="0"/>
              </a:rPr>
              <a:t> </a:t>
            </a:r>
            <a:r>
              <a:rPr lang="fr-BE" sz="1800" dirty="0" err="1">
                <a:effectLst/>
                <a:latin typeface="Calibri" panose="020F0502020204030204" pitchFamily="34" charset="0"/>
              </a:rPr>
              <a:t>veel</a:t>
            </a:r>
            <a:r>
              <a:rPr lang="fr-BE" sz="1800" dirty="0">
                <a:effectLst/>
                <a:latin typeface="Calibri" panose="020F0502020204030204" pitchFamily="34" charset="0"/>
              </a:rPr>
              <a:t> </a:t>
            </a:r>
            <a:r>
              <a:rPr lang="fr-BE" sz="1800" dirty="0" err="1">
                <a:effectLst/>
                <a:latin typeface="Calibri" panose="020F0502020204030204" pitchFamily="34" charset="0"/>
              </a:rPr>
              <a:t>gebruikt</a:t>
            </a:r>
            <a:r>
              <a:rPr lang="fr-BE" sz="1800" dirty="0">
                <a:effectLst/>
                <a:latin typeface="Calibri" panose="020F0502020204030204" pitchFamily="34" charset="0"/>
              </a:rPr>
              <a:t> dus </a:t>
            </a:r>
            <a:r>
              <a:rPr lang="fr-BE" sz="1800" dirty="0" err="1">
                <a:effectLst/>
                <a:latin typeface="Calibri" panose="020F0502020204030204" pitchFamily="34" charset="0"/>
              </a:rPr>
              <a:t>milieuimpact</a:t>
            </a:r>
            <a:r>
              <a:rPr lang="fr-BE" sz="1800" dirty="0">
                <a:effectLst/>
                <a:latin typeface="Calibri" panose="020F0502020204030204" pitchFamily="34" charset="0"/>
              </a:rPr>
              <a:t> </a:t>
            </a:r>
            <a:r>
              <a:rPr lang="fr-BE" sz="1800" dirty="0" err="1">
                <a:effectLst/>
                <a:latin typeface="Calibri" panose="020F0502020204030204" pitchFamily="34" charset="0"/>
              </a:rPr>
              <a:t>wordt</a:t>
            </a:r>
            <a:r>
              <a:rPr lang="fr-BE" sz="1800" dirty="0">
                <a:effectLst/>
                <a:latin typeface="Calibri" panose="020F0502020204030204" pitchFamily="34" charset="0"/>
              </a:rPr>
              <a:t> </a:t>
            </a:r>
            <a:r>
              <a:rPr lang="fr-BE" sz="1800" dirty="0" err="1">
                <a:effectLst/>
                <a:latin typeface="Calibri" panose="020F0502020204030204" pitchFamily="34" charset="0"/>
              </a:rPr>
              <a:t>kleiner</a:t>
            </a:r>
            <a:endParaRPr lang="fr-BE" sz="1800" dirty="0">
              <a:effectLst/>
              <a:latin typeface="Calibri" panose="020F0502020204030204" pitchFamily="34" charset="0"/>
            </a:endParaRPr>
          </a:p>
          <a:p>
            <a:pPr marL="0" marR="0">
              <a:spcBef>
                <a:spcPts val="0"/>
              </a:spcBef>
              <a:spcAft>
                <a:spcPts val="0"/>
              </a:spcAft>
            </a:pPr>
            <a:endParaRPr lang="fr-BE" sz="1800" dirty="0">
              <a:effectLst/>
              <a:latin typeface="Calibri" panose="020F0502020204030204" pitchFamily="34" charset="0"/>
            </a:endParaRPr>
          </a:p>
          <a:p>
            <a:pPr marL="0" marR="0">
              <a:spcBef>
                <a:spcPts val="0"/>
              </a:spcBef>
              <a:spcAft>
                <a:spcPts val="0"/>
              </a:spcAft>
            </a:pPr>
            <a:r>
              <a:rPr lang="fr-BE" sz="1800" dirty="0">
                <a:effectLst/>
                <a:latin typeface="Calibri" panose="020F0502020204030204" pitchFamily="34" charset="0"/>
              </a:rPr>
              <a:t>Je kan </a:t>
            </a:r>
            <a:r>
              <a:rPr lang="fr-BE" sz="1800" dirty="0" err="1">
                <a:effectLst/>
                <a:latin typeface="Calibri" panose="020F0502020204030204" pitchFamily="34" charset="0"/>
              </a:rPr>
              <a:t>huren</a:t>
            </a:r>
            <a:r>
              <a:rPr lang="fr-BE" sz="1800" dirty="0">
                <a:effectLst/>
                <a:latin typeface="Calibri" panose="020F0502020204030204" pitchFamily="34" charset="0"/>
              </a:rPr>
              <a:t> of </a:t>
            </a:r>
            <a:r>
              <a:rPr lang="fr-BE" sz="1800" dirty="0" err="1">
                <a:effectLst/>
                <a:latin typeface="Calibri" panose="020F0502020204030204" pitchFamily="34" charset="0"/>
              </a:rPr>
              <a:t>aankopen</a:t>
            </a:r>
            <a:r>
              <a:rPr lang="fr-BE" sz="1800" dirty="0">
                <a:effectLst/>
                <a:latin typeface="Calibri" panose="020F0502020204030204" pitchFamily="34" charset="0"/>
              </a:rPr>
              <a:t> </a:t>
            </a:r>
            <a:r>
              <a:rPr lang="fr-BE" sz="1800" dirty="0" err="1">
                <a:effectLst/>
                <a:latin typeface="Calibri" panose="020F0502020204030204" pitchFamily="34" charset="0"/>
              </a:rPr>
              <a:t>bij</a:t>
            </a:r>
            <a:r>
              <a:rPr lang="fr-BE" sz="1800" dirty="0">
                <a:effectLst/>
                <a:latin typeface="Calibri" panose="020F0502020204030204" pitchFamily="34" charset="0"/>
              </a:rPr>
              <a:t> </a:t>
            </a:r>
            <a:r>
              <a:rPr lang="fr-BE" sz="1800" dirty="0" err="1">
                <a:effectLst/>
                <a:latin typeface="Calibri" panose="020F0502020204030204" pitchFamily="34" charset="0"/>
              </a:rPr>
              <a:t>gespecialiseerde</a:t>
            </a:r>
            <a:r>
              <a:rPr lang="fr-BE" sz="1800" dirty="0">
                <a:effectLst/>
                <a:latin typeface="Calibri" panose="020F0502020204030204" pitchFamily="34" charset="0"/>
              </a:rPr>
              <a:t> </a:t>
            </a:r>
            <a:r>
              <a:rPr lang="fr-BE" sz="1800" dirty="0" err="1">
                <a:effectLst/>
                <a:latin typeface="Calibri" panose="020F0502020204030204" pitchFamily="34" charset="0"/>
              </a:rPr>
              <a:t>spelers</a:t>
            </a:r>
            <a:r>
              <a:rPr lang="fr-BE" sz="1800" dirty="0">
                <a:effectLst/>
                <a:latin typeface="Calibri" panose="020F0502020204030204" pitchFamily="34" charset="0"/>
              </a:rPr>
              <a:t> of </a:t>
            </a:r>
            <a:r>
              <a:rPr lang="fr-BE" sz="1800" dirty="0" err="1">
                <a:effectLst/>
                <a:latin typeface="Calibri" panose="020F0502020204030204" pitchFamily="34" charset="0"/>
              </a:rPr>
              <a:t>huren</a:t>
            </a:r>
            <a:r>
              <a:rPr lang="fr-BE" sz="1800" dirty="0">
                <a:effectLst/>
                <a:latin typeface="Calibri" panose="020F0502020204030204" pitchFamily="34" charset="0"/>
              </a:rPr>
              <a:t>/</a:t>
            </a:r>
            <a:r>
              <a:rPr lang="fr-BE" sz="1800" dirty="0" err="1">
                <a:effectLst/>
                <a:latin typeface="Calibri" panose="020F0502020204030204" pitchFamily="34" charset="0"/>
              </a:rPr>
              <a:t>aankopen</a:t>
            </a:r>
            <a:r>
              <a:rPr lang="fr-BE" sz="1800" dirty="0">
                <a:effectLst/>
                <a:latin typeface="Calibri" panose="020F0502020204030204" pitchFamily="34" charset="0"/>
              </a:rPr>
              <a:t> </a:t>
            </a:r>
            <a:r>
              <a:rPr lang="fr-BE" sz="1800" dirty="0" err="1">
                <a:effectLst/>
                <a:latin typeface="Calibri" panose="020F0502020204030204" pitchFamily="34" charset="0"/>
              </a:rPr>
              <a:t>bij</a:t>
            </a:r>
            <a:r>
              <a:rPr lang="fr-BE" sz="1800" dirty="0">
                <a:effectLst/>
                <a:latin typeface="Calibri" panose="020F0502020204030204" pitchFamily="34" charset="0"/>
              </a:rPr>
              <a:t> </a:t>
            </a:r>
            <a:r>
              <a:rPr lang="fr-BE" sz="1800" dirty="0" err="1">
                <a:effectLst/>
                <a:latin typeface="Calibri" panose="020F0502020204030204" pitchFamily="34" charset="0"/>
              </a:rPr>
              <a:t>Kringwinkel</a:t>
            </a:r>
            <a:endParaRPr lang="fr-BE" sz="1800" dirty="0">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20</a:t>
            </a:fld>
            <a:endParaRPr lang="nl-BE"/>
          </a:p>
        </p:txBody>
      </p:sp>
    </p:spTree>
    <p:extLst>
      <p:ext uri="{BB962C8B-B14F-4D97-AF65-F5344CB8AC3E}">
        <p14:creationId xmlns:p14="http://schemas.microsoft.com/office/powerpoint/2010/main" val="270866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Overheden</a:t>
            </a:r>
            <a:r>
              <a:rPr lang="fr-BE" dirty="0"/>
              <a:t> </a:t>
            </a:r>
            <a:r>
              <a:rPr lang="fr-BE" dirty="0" err="1"/>
              <a:t>voorbeeldfunctie</a:t>
            </a:r>
            <a:endParaRPr lang="fr-BE" dirty="0"/>
          </a:p>
          <a:p>
            <a:r>
              <a:rPr lang="fr-BE" dirty="0" err="1"/>
              <a:t>Verschillende</a:t>
            </a:r>
            <a:r>
              <a:rPr lang="fr-BE" dirty="0"/>
              <a:t> </a:t>
            </a:r>
            <a:r>
              <a:rPr lang="fr-BE" dirty="0" err="1"/>
              <a:t>begrippen</a:t>
            </a:r>
            <a:endParaRPr lang="fr-BE" dirty="0"/>
          </a:p>
          <a:p>
            <a:r>
              <a:rPr lang="fr-BE" dirty="0" err="1"/>
              <a:t>Complexiteit</a:t>
            </a:r>
            <a:r>
              <a:rPr lang="fr-BE" dirty="0"/>
              <a:t> </a:t>
            </a:r>
          </a:p>
          <a:p>
            <a:r>
              <a:rPr lang="fr-BE" dirty="0" err="1"/>
              <a:t>o.b.v</a:t>
            </a:r>
            <a:r>
              <a:rPr lang="fr-BE" dirty="0"/>
              <a:t>. </a:t>
            </a:r>
            <a:r>
              <a:rPr lang="fr-BE" dirty="0" err="1"/>
              <a:t>Interpretatiedocument</a:t>
            </a:r>
            <a:r>
              <a:rPr lang="fr-BE" dirty="0"/>
              <a:t> de </a:t>
            </a:r>
            <a:r>
              <a:rPr lang="fr-BE" dirty="0" err="1"/>
              <a:t>beslissingsbomen</a:t>
            </a:r>
            <a:r>
              <a:rPr lang="fr-BE" dirty="0"/>
              <a:t> </a:t>
            </a:r>
            <a:r>
              <a:rPr lang="fr-BE" dirty="0" err="1"/>
              <a:t>opgesteld</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a:t>
            </a:fld>
            <a:endParaRPr lang="nl-BE"/>
          </a:p>
        </p:txBody>
      </p:sp>
    </p:spTree>
    <p:extLst>
      <p:ext uri="{BB962C8B-B14F-4D97-AF65-F5344CB8AC3E}">
        <p14:creationId xmlns:p14="http://schemas.microsoft.com/office/powerpoint/2010/main" val="1776963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Event – </a:t>
            </a:r>
            <a:r>
              <a:rPr lang="fr-BE" dirty="0" err="1"/>
              <a:t>Veiligheid</a:t>
            </a:r>
            <a:r>
              <a:rPr lang="fr-BE" dirty="0"/>
              <a:t> – </a:t>
            </a:r>
            <a:r>
              <a:rPr lang="fr-BE" dirty="0" err="1"/>
              <a:t>Aanraden</a:t>
            </a:r>
            <a:r>
              <a:rPr lang="fr-BE" dirty="0"/>
              <a:t> </a:t>
            </a:r>
            <a:r>
              <a:rPr lang="fr-BE" dirty="0" err="1"/>
              <a:t>porselein</a:t>
            </a:r>
            <a:r>
              <a:rPr lang="fr-BE" dirty="0"/>
              <a:t> en glas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Voordeel</a:t>
            </a:r>
            <a:r>
              <a:rPr lang="fr-BE" dirty="0"/>
              <a:t> : </a:t>
            </a:r>
            <a:r>
              <a:rPr lang="fr-BE" dirty="0" err="1"/>
              <a:t>geen</a:t>
            </a:r>
            <a:r>
              <a:rPr lang="fr-BE" dirty="0"/>
              <a:t> </a:t>
            </a:r>
            <a:r>
              <a:rPr lang="fr-BE" dirty="0" err="1"/>
              <a:t>waarborg</a:t>
            </a:r>
            <a:endParaRPr lang="nl-BE" dirty="0"/>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21</a:t>
            </a:fld>
            <a:endParaRPr lang="nl-BE"/>
          </a:p>
        </p:txBody>
      </p:sp>
    </p:spTree>
    <p:extLst>
      <p:ext uri="{BB962C8B-B14F-4D97-AF65-F5344CB8AC3E}">
        <p14:creationId xmlns:p14="http://schemas.microsoft.com/office/powerpoint/2010/main" val="271664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Feestbedrijven</a:t>
            </a:r>
            <a:r>
              <a:rPr lang="fr-BE" dirty="0"/>
              <a:t> </a:t>
            </a:r>
            <a:r>
              <a:rPr lang="fr-BE" dirty="0" err="1"/>
              <a:t>verhuren</a:t>
            </a:r>
            <a:r>
              <a:rPr lang="fr-BE" dirty="0"/>
              <a:t> </a:t>
            </a:r>
            <a:r>
              <a:rPr lang="fr-BE" dirty="0" err="1"/>
              <a:t>ook</a:t>
            </a:r>
            <a:r>
              <a:rPr lang="fr-BE" dirty="0"/>
              <a:t> chiquer </a:t>
            </a:r>
            <a:r>
              <a:rPr lang="fr-BE" dirty="0" err="1"/>
              <a:t>porselein</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22</a:t>
            </a:fld>
            <a:endParaRPr lang="nl-BE"/>
          </a:p>
        </p:txBody>
      </p:sp>
    </p:spTree>
    <p:extLst>
      <p:ext uri="{BB962C8B-B14F-4D97-AF65-F5344CB8AC3E}">
        <p14:creationId xmlns:p14="http://schemas.microsoft.com/office/powerpoint/2010/main" val="766573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Inox </a:t>
            </a:r>
          </a:p>
          <a:p>
            <a:r>
              <a:rPr lang="fr-BE" dirty="0" err="1"/>
              <a:t>Voordeel</a:t>
            </a:r>
            <a:r>
              <a:rPr lang="fr-BE" dirty="0"/>
              <a:t> : </a:t>
            </a:r>
          </a:p>
          <a:p>
            <a:r>
              <a:rPr lang="fr-BE" dirty="0"/>
              <a:t>- </a:t>
            </a:r>
            <a:r>
              <a:rPr lang="fr-BE" dirty="0" err="1"/>
              <a:t>geen</a:t>
            </a:r>
            <a:r>
              <a:rPr lang="fr-BE" dirty="0"/>
              <a:t> </a:t>
            </a:r>
            <a:r>
              <a:rPr lang="fr-BE" dirty="0" err="1"/>
              <a:t>waarborg</a:t>
            </a:r>
            <a:endParaRPr lang="fr-BE" dirty="0"/>
          </a:p>
          <a:p>
            <a:pPr marL="171450" indent="-171450">
              <a:buFontTx/>
              <a:buChar char="-"/>
            </a:pPr>
            <a:r>
              <a:rPr lang="fr-BE" dirty="0"/>
              <a:t>Kan niet </a:t>
            </a:r>
            <a:r>
              <a:rPr lang="fr-BE" dirty="0" err="1"/>
              <a:t>verward</a:t>
            </a:r>
            <a:r>
              <a:rPr lang="fr-BE" dirty="0"/>
              <a:t> </a:t>
            </a:r>
            <a:r>
              <a:rPr lang="fr-BE" dirty="0" err="1"/>
              <a:t>worden</a:t>
            </a:r>
            <a:r>
              <a:rPr lang="fr-BE" dirty="0"/>
              <a:t> met </a:t>
            </a:r>
            <a:r>
              <a:rPr lang="fr-BE" dirty="0" err="1"/>
              <a:t>wegwerp</a:t>
            </a:r>
            <a:r>
              <a:rPr lang="fr-BE" dirty="0"/>
              <a:t> (</a:t>
            </a:r>
            <a:r>
              <a:rPr lang="fr-BE" dirty="0" err="1"/>
              <a:t>kunststoffen</a:t>
            </a:r>
            <a:r>
              <a:rPr lang="fr-BE" dirty="0"/>
              <a:t> </a:t>
            </a:r>
            <a:r>
              <a:rPr lang="fr-BE" dirty="0" err="1"/>
              <a:t>wel</a:t>
            </a:r>
            <a:r>
              <a:rPr lang="fr-BE" dirty="0"/>
              <a:t>)</a:t>
            </a:r>
          </a:p>
          <a:p>
            <a:pPr marL="171450" indent="-171450">
              <a:buFontTx/>
              <a:buChar char="-"/>
            </a:pPr>
            <a:endParaRPr lang="fr-BE" dirty="0"/>
          </a:p>
          <a:p>
            <a:pPr marL="0" indent="0">
              <a:buFontTx/>
              <a:buNone/>
            </a:pPr>
            <a:r>
              <a:rPr lang="fr-BE" dirty="0" err="1"/>
              <a:t>Andere</a:t>
            </a:r>
            <a:r>
              <a:rPr lang="fr-BE" dirty="0"/>
              <a:t> </a:t>
            </a:r>
            <a:r>
              <a:rPr lang="fr-BE" dirty="0" err="1"/>
              <a:t>optie</a:t>
            </a:r>
            <a:r>
              <a:rPr lang="fr-BE" dirty="0"/>
              <a:t>: </a:t>
            </a:r>
            <a:r>
              <a:rPr lang="fr-BE" dirty="0" err="1"/>
              <a:t>Eetbaar</a:t>
            </a:r>
            <a:r>
              <a:rPr lang="fr-BE" dirty="0"/>
              <a:t> </a:t>
            </a:r>
            <a:r>
              <a:rPr lang="fr-BE" dirty="0" err="1"/>
              <a:t>bestek</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23</a:t>
            </a:fld>
            <a:endParaRPr lang="nl-BE"/>
          </a:p>
        </p:txBody>
      </p:sp>
    </p:spTree>
    <p:extLst>
      <p:ext uri="{BB962C8B-B14F-4D97-AF65-F5344CB8AC3E}">
        <p14:creationId xmlns:p14="http://schemas.microsoft.com/office/powerpoint/2010/main" val="390115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Porselein</a:t>
            </a:r>
            <a:r>
              <a:rPr lang="fr-BE" dirty="0"/>
              <a:t> </a:t>
            </a:r>
            <a:r>
              <a:rPr lang="fr-BE" dirty="0" err="1"/>
              <a:t>geen</a:t>
            </a:r>
            <a:r>
              <a:rPr lang="fr-BE" dirty="0"/>
              <a:t> </a:t>
            </a:r>
            <a:r>
              <a:rPr lang="fr-BE" dirty="0" err="1"/>
              <a:t>optie</a:t>
            </a:r>
            <a:r>
              <a:rPr lang="fr-BE" dirty="0"/>
              <a:t> </a:t>
            </a:r>
            <a:r>
              <a:rPr lang="fr-BE" dirty="0" err="1"/>
              <a:t>o.v</a:t>
            </a:r>
            <a:r>
              <a:rPr lang="fr-BE" dirty="0"/>
              <a:t>. </a:t>
            </a:r>
            <a:r>
              <a:rPr lang="fr-BE" dirty="0" err="1"/>
              <a:t>veiligheid</a:t>
            </a:r>
            <a:r>
              <a:rPr lang="fr-BE" dirty="0"/>
              <a:t> </a:t>
            </a:r>
            <a:r>
              <a:rPr lang="fr-BE" dirty="0" err="1"/>
              <a:t>bv</a:t>
            </a:r>
            <a:r>
              <a:rPr lang="fr-BE" dirty="0"/>
              <a:t>? Dan </a:t>
            </a:r>
            <a:r>
              <a:rPr lang="fr-BE" dirty="0" err="1"/>
              <a:t>kunststoffen</a:t>
            </a:r>
            <a:r>
              <a:rPr lang="fr-BE" dirty="0"/>
              <a:t> variant. </a:t>
            </a:r>
          </a:p>
          <a:p>
            <a:endParaRPr lang="fr-BE" dirty="0"/>
          </a:p>
          <a:p>
            <a:r>
              <a:rPr lang="fr-BE" dirty="0"/>
              <a:t>Niet </a:t>
            </a:r>
            <a:r>
              <a:rPr lang="fr-BE" dirty="0" err="1"/>
              <a:t>voor</a:t>
            </a:r>
            <a:r>
              <a:rPr lang="fr-BE" dirty="0"/>
              <a:t> alles </a:t>
            </a:r>
            <a:r>
              <a:rPr lang="fr-BE" dirty="0" err="1"/>
              <a:t>een</a:t>
            </a:r>
            <a:r>
              <a:rPr lang="fr-BE" dirty="0"/>
              <a:t> </a:t>
            </a:r>
            <a:r>
              <a:rPr lang="fr-BE" dirty="0" err="1"/>
              <a:t>apart</a:t>
            </a:r>
            <a:r>
              <a:rPr lang="fr-BE" dirty="0"/>
              <a:t> </a:t>
            </a:r>
            <a:r>
              <a:rPr lang="fr-BE" dirty="0" err="1"/>
              <a:t>recipient</a:t>
            </a:r>
            <a:r>
              <a:rPr lang="fr-BE" dirty="0"/>
              <a:t>. </a:t>
            </a:r>
          </a:p>
          <a:p>
            <a:r>
              <a:rPr lang="fr-BE" dirty="0" err="1"/>
              <a:t>Bv</a:t>
            </a:r>
            <a:r>
              <a:rPr lang="fr-BE" dirty="0"/>
              <a:t> </a:t>
            </a:r>
            <a:r>
              <a:rPr lang="fr-BE" dirty="0" err="1"/>
              <a:t>diep</a:t>
            </a:r>
            <a:r>
              <a:rPr lang="fr-BE" dirty="0"/>
              <a:t> bord </a:t>
            </a:r>
            <a:r>
              <a:rPr lang="fr-BE" dirty="0" err="1"/>
              <a:t>voor</a:t>
            </a:r>
            <a:r>
              <a:rPr lang="fr-BE" dirty="0"/>
              <a:t> </a:t>
            </a:r>
            <a:r>
              <a:rPr lang="fr-BE" dirty="0" err="1"/>
              <a:t>frieten</a:t>
            </a:r>
            <a:r>
              <a:rPr lang="fr-BE" dirty="0"/>
              <a:t>, pasta, chili con carne, …</a:t>
            </a:r>
          </a:p>
          <a:p>
            <a:r>
              <a:rPr lang="fr-BE" dirty="0" err="1"/>
              <a:t>Bv</a:t>
            </a:r>
            <a:r>
              <a:rPr lang="fr-BE" dirty="0"/>
              <a:t> plat bord </a:t>
            </a:r>
            <a:r>
              <a:rPr lang="fr-BE" dirty="0" err="1"/>
              <a:t>voor</a:t>
            </a:r>
            <a:r>
              <a:rPr lang="fr-BE" dirty="0"/>
              <a:t> </a:t>
            </a:r>
            <a:r>
              <a:rPr lang="fr-BE" dirty="0" err="1"/>
              <a:t>wafel</a:t>
            </a:r>
            <a:r>
              <a:rPr lang="fr-BE" dirty="0"/>
              <a:t>, pizza, </a:t>
            </a:r>
            <a:r>
              <a:rPr lang="fr-BE" dirty="0" err="1"/>
              <a:t>pannekoeken</a:t>
            </a:r>
            <a:r>
              <a:rPr lang="fr-BE" dirty="0"/>
              <a:t>, …</a:t>
            </a:r>
          </a:p>
          <a:p>
            <a:endParaRPr lang="fr-BE" dirty="0"/>
          </a:p>
          <a:p>
            <a:r>
              <a:rPr lang="fr-BE" dirty="0"/>
              <a:t>Sfinks : </a:t>
            </a:r>
            <a:r>
              <a:rPr lang="fr-BE" dirty="0" err="1"/>
              <a:t>geen</a:t>
            </a:r>
            <a:r>
              <a:rPr lang="fr-BE" dirty="0"/>
              <a:t> </a:t>
            </a:r>
            <a:r>
              <a:rPr lang="fr-BE" dirty="0" err="1"/>
              <a:t>waarborg</a:t>
            </a:r>
            <a:r>
              <a:rPr lang="fr-BE" dirty="0"/>
              <a:t>, dus </a:t>
            </a:r>
            <a:r>
              <a:rPr lang="fr-BE" dirty="0" err="1"/>
              <a:t>konden</a:t>
            </a:r>
            <a:r>
              <a:rPr lang="fr-BE" dirty="0"/>
              <a:t> </a:t>
            </a:r>
            <a:r>
              <a:rPr lang="fr-BE" dirty="0" err="1"/>
              <a:t>daarom</a:t>
            </a:r>
            <a:r>
              <a:rPr lang="fr-BE" dirty="0"/>
              <a:t> dit </a:t>
            </a:r>
            <a:r>
              <a:rPr lang="fr-BE" dirty="0" err="1"/>
              <a:t>systeem</a:t>
            </a:r>
            <a:r>
              <a:rPr lang="fr-BE" dirty="0"/>
              <a:t> </a:t>
            </a:r>
            <a:r>
              <a:rPr lang="fr-BE" dirty="0" err="1"/>
              <a:t>doen</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24</a:t>
            </a:fld>
            <a:endParaRPr lang="nl-BE"/>
          </a:p>
        </p:txBody>
      </p:sp>
    </p:spTree>
    <p:extLst>
      <p:ext uri="{BB962C8B-B14F-4D97-AF65-F5344CB8AC3E}">
        <p14:creationId xmlns:p14="http://schemas.microsoft.com/office/powerpoint/2010/main" val="110257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rPr>
              <a:t>CASE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err="1">
                <a:effectLst/>
                <a:latin typeface="Calibri" panose="020F0502020204030204" pitchFamily="34" charset="0"/>
              </a:rPr>
              <a:t>Porselein</a:t>
            </a:r>
            <a:r>
              <a:rPr lang="fr-BE" sz="1800" dirty="0">
                <a:effectLst/>
                <a:latin typeface="Calibri" panose="020F0502020204030204" pitchFamily="34" charset="0"/>
              </a:rPr>
              <a:t> van de </a:t>
            </a:r>
            <a:r>
              <a:rPr lang="fr-BE" sz="1800" dirty="0" err="1">
                <a:effectLst/>
                <a:latin typeface="Calibri" panose="020F0502020204030204" pitchFamily="34" charset="0"/>
              </a:rPr>
              <a:t>kringwinkel</a:t>
            </a:r>
            <a:r>
              <a:rPr lang="fr-BE" sz="18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rPr>
              <a:t>Glas van de </a:t>
            </a:r>
            <a:r>
              <a:rPr lang="fr-BE" sz="1800" dirty="0" err="1">
                <a:effectLst/>
                <a:latin typeface="Calibri" panose="020F0502020204030204" pitchFamily="34" charset="0"/>
              </a:rPr>
              <a:t>stad</a:t>
            </a:r>
            <a:r>
              <a:rPr lang="fr-BE" sz="1800" dirty="0">
                <a:effectLst/>
                <a:latin typeface="Calibri" panose="020F0502020204030204" pitchFamily="34" charset="0"/>
              </a:rPr>
              <a:t> Hasselt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err="1">
                <a:effectLst/>
                <a:latin typeface="Calibri" panose="020F0502020204030204" pitchFamily="34" charset="0"/>
              </a:rPr>
              <a:t>Pmd</a:t>
            </a:r>
            <a:r>
              <a:rPr lang="fr-BE" sz="1800" dirty="0">
                <a:effectLst/>
                <a:latin typeface="Calibri" panose="020F0502020204030204" pitchFamily="34" charset="0"/>
              </a:rPr>
              <a:t> </a:t>
            </a:r>
            <a:r>
              <a:rPr lang="fr-BE" sz="1800" dirty="0" err="1">
                <a:effectLst/>
                <a:latin typeface="Calibri" panose="020F0502020204030204" pitchFamily="34" charset="0"/>
              </a:rPr>
              <a:t>enkel</a:t>
            </a:r>
            <a:r>
              <a:rPr lang="fr-BE" sz="1800" dirty="0">
                <a:effectLst/>
                <a:latin typeface="Calibri" panose="020F0502020204030204" pitchFamily="34" charset="0"/>
              </a:rPr>
              <a:t> van </a:t>
            </a:r>
            <a:r>
              <a:rPr lang="fr-BE" sz="1800" dirty="0" err="1">
                <a:effectLst/>
                <a:latin typeface="Calibri" panose="020F0502020204030204" pitchFamily="34" charset="0"/>
              </a:rPr>
              <a:t>wat</a:t>
            </a:r>
            <a:r>
              <a:rPr lang="fr-BE" sz="1800" dirty="0">
                <a:effectLst/>
                <a:latin typeface="Calibri" panose="020F0502020204030204" pitchFamily="34" charset="0"/>
              </a:rPr>
              <a:t> </a:t>
            </a:r>
            <a:r>
              <a:rPr lang="fr-BE" sz="1800" dirty="0" err="1">
                <a:effectLst/>
                <a:latin typeface="Calibri" panose="020F0502020204030204" pitchFamily="34" charset="0"/>
              </a:rPr>
              <a:t>mensen</a:t>
            </a:r>
            <a:r>
              <a:rPr lang="fr-BE" sz="1800" dirty="0">
                <a:effectLst/>
                <a:latin typeface="Calibri" panose="020F0502020204030204" pitchFamily="34" charset="0"/>
              </a:rPr>
              <a:t> van </a:t>
            </a:r>
            <a:r>
              <a:rPr lang="fr-BE" sz="1800" dirty="0" err="1">
                <a:effectLst/>
                <a:latin typeface="Calibri" panose="020F0502020204030204" pitchFamily="34" charset="0"/>
              </a:rPr>
              <a:t>thuis</a:t>
            </a:r>
            <a:r>
              <a:rPr lang="fr-BE" sz="1800" dirty="0">
                <a:effectLst/>
                <a:latin typeface="Calibri" panose="020F0502020204030204" pitchFamily="34" charset="0"/>
              </a:rPr>
              <a:t> </a:t>
            </a:r>
            <a:r>
              <a:rPr lang="fr-BE" sz="1800" dirty="0" err="1">
                <a:effectLst/>
                <a:latin typeface="Calibri" panose="020F0502020204030204" pitchFamily="34" charset="0"/>
              </a:rPr>
              <a:t>meenamen</a:t>
            </a:r>
            <a:r>
              <a:rPr lang="fr-BE" sz="1800" dirty="0">
                <a:effectLst/>
                <a:latin typeface="Calibri" panose="020F0502020204030204" pitchFamily="34" charset="0"/>
              </a:rPr>
              <a:t>. 1 </a:t>
            </a:r>
            <a:r>
              <a:rPr lang="fr-BE" sz="1800" dirty="0" err="1">
                <a:effectLst/>
                <a:latin typeface="Calibri" panose="020F0502020204030204" pitchFamily="34" charset="0"/>
              </a:rPr>
              <a:t>zak</a:t>
            </a:r>
            <a:r>
              <a:rPr lang="fr-BE" sz="1800" dirty="0">
                <a:effectLst/>
                <a:latin typeface="Calibri" panose="020F0502020204030204" pitchFamily="34" charset="0"/>
              </a:rPr>
              <a:t> </a:t>
            </a:r>
            <a:r>
              <a:rPr lang="fr-BE" sz="1800" dirty="0" err="1">
                <a:effectLst/>
                <a:latin typeface="Calibri" panose="020F0502020204030204" pitchFamily="34" charset="0"/>
              </a:rPr>
              <a:t>pmd</a:t>
            </a:r>
            <a:r>
              <a:rPr lang="fr-BE" sz="1800" dirty="0">
                <a:effectLst/>
                <a:latin typeface="Calibri" panose="020F0502020204030204" pitchFamily="34" charset="0"/>
              </a:rPr>
              <a:t> </a:t>
            </a:r>
            <a:r>
              <a:rPr lang="fr-BE" sz="1800" dirty="0" err="1">
                <a:effectLst/>
                <a:latin typeface="Calibri" panose="020F0502020204030204" pitchFamily="34" charset="0"/>
              </a:rPr>
              <a:t>voor</a:t>
            </a:r>
            <a:r>
              <a:rPr lang="fr-BE" sz="1800" dirty="0">
                <a:effectLst/>
                <a:latin typeface="Calibri" panose="020F0502020204030204" pitchFamily="34" charset="0"/>
              </a:rPr>
              <a:t> 5.000 </a:t>
            </a:r>
            <a:r>
              <a:rPr lang="fr-BE" sz="1800" dirty="0" err="1">
                <a:effectLst/>
                <a:latin typeface="Calibri" panose="020F0502020204030204" pitchFamily="34" charset="0"/>
              </a:rPr>
              <a:t>mensen</a:t>
            </a:r>
            <a:endParaRPr lang="fr-BE"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err="1">
                <a:effectLst/>
                <a:latin typeface="Calibri" panose="020F0502020204030204" pitchFamily="34" charset="0"/>
              </a:rPr>
              <a:t>Rondvraag</a:t>
            </a:r>
            <a:r>
              <a:rPr lang="fr-BE" sz="1800" dirty="0">
                <a:effectLst/>
                <a:latin typeface="Calibri" panose="020F0502020204030204" pitchFamily="34" charset="0"/>
              </a:rPr>
              <a:t> </a:t>
            </a:r>
            <a:r>
              <a:rPr lang="fr-BE" sz="1800" dirty="0" err="1">
                <a:effectLst/>
                <a:latin typeface="Calibri" panose="020F0502020204030204" pitchFamily="34" charset="0"/>
              </a:rPr>
              <a:t>voor</a:t>
            </a:r>
            <a:r>
              <a:rPr lang="fr-BE" sz="1800" dirty="0">
                <a:effectLst/>
                <a:latin typeface="Calibri" panose="020F0502020204030204" pitchFamily="34" charset="0"/>
              </a:rPr>
              <a:t> </a:t>
            </a:r>
            <a:r>
              <a:rPr lang="fr-BE" sz="1800" dirty="0" err="1">
                <a:effectLst/>
                <a:latin typeface="Calibri" panose="020F0502020204030204" pitchFamily="34" charset="0"/>
              </a:rPr>
              <a:t>hoeveelheid</a:t>
            </a:r>
            <a:r>
              <a:rPr lang="fr-BE" sz="1800" dirty="0">
                <a:effectLst/>
                <a:latin typeface="Calibri" panose="020F0502020204030204" pitchFamily="34" charset="0"/>
              </a:rPr>
              <a:t>, 1/3</a:t>
            </a:r>
            <a:r>
              <a:rPr lang="fr-BE" sz="1800" baseline="30000" dirty="0">
                <a:effectLst/>
                <a:latin typeface="Calibri" panose="020F0502020204030204" pitchFamily="34" charset="0"/>
              </a:rPr>
              <a:t>e</a:t>
            </a:r>
            <a:r>
              <a:rPr lang="fr-BE" sz="1800" dirty="0">
                <a:effectLst/>
                <a:latin typeface="Calibri" panose="020F0502020204030204" pitchFamily="34" charset="0"/>
              </a:rPr>
              <a:t> </a:t>
            </a:r>
            <a:r>
              <a:rPr lang="fr-BE" sz="1800" dirty="0" err="1">
                <a:effectLst/>
                <a:latin typeface="Calibri" panose="020F0502020204030204" pitchFamily="34" charset="0"/>
              </a:rPr>
              <a:t>want</a:t>
            </a:r>
            <a:r>
              <a:rPr lang="fr-BE" sz="1800" dirty="0">
                <a:effectLst/>
                <a:latin typeface="Calibri" panose="020F0502020204030204" pitchFamily="34" charset="0"/>
              </a:rPr>
              <a:t> </a:t>
            </a:r>
            <a:r>
              <a:rPr lang="fr-BE" sz="1800" dirty="0" err="1">
                <a:effectLst/>
                <a:latin typeface="Calibri" panose="020F0502020204030204" pitchFamily="34" charset="0"/>
              </a:rPr>
              <a:t>tussentijdse</a:t>
            </a:r>
            <a:r>
              <a:rPr lang="fr-BE" sz="1800" dirty="0">
                <a:effectLst/>
                <a:latin typeface="Calibri" panose="020F0502020204030204" pitchFamily="34" charset="0"/>
              </a:rPr>
              <a:t> </a:t>
            </a:r>
            <a:r>
              <a:rPr lang="fr-BE" sz="1800" dirty="0" err="1">
                <a:effectLst/>
                <a:latin typeface="Calibri" panose="020F0502020204030204" pitchFamily="34" charset="0"/>
              </a:rPr>
              <a:t>afwas</a:t>
            </a:r>
            <a:endParaRPr lang="fr-BE" sz="1800" dirty="0">
              <a:effectLst/>
              <a:latin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25</a:t>
            </a:fld>
            <a:endParaRPr lang="nl-BE"/>
          </a:p>
        </p:txBody>
      </p:sp>
    </p:spTree>
    <p:extLst>
      <p:ext uri="{BB962C8B-B14F-4D97-AF65-F5344CB8AC3E}">
        <p14:creationId xmlns:p14="http://schemas.microsoft.com/office/powerpoint/2010/main" val="20943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C</a:t>
            </a:r>
            <a:r>
              <a:rPr lang="nl-BE" dirty="0"/>
              <a:t>ASE 2</a:t>
            </a:r>
          </a:p>
          <a:p>
            <a:endParaRPr lang="nl-BE" dirty="0"/>
          </a:p>
          <a:p>
            <a:r>
              <a:rPr lang="nl-BE" dirty="0"/>
              <a:t>Hier aparte leverancier voor alles, maar kan ook één en dezelfde zijn</a:t>
            </a:r>
            <a:endParaRPr lang="fr-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29</a:t>
            </a:fld>
            <a:endParaRPr lang="nl-BE"/>
          </a:p>
        </p:txBody>
      </p:sp>
    </p:spTree>
    <p:extLst>
      <p:ext uri="{BB962C8B-B14F-4D97-AF65-F5344CB8AC3E}">
        <p14:creationId xmlns:p14="http://schemas.microsoft.com/office/powerpoint/2010/main" val="2631051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Kosten</a:t>
            </a:r>
            <a:r>
              <a:rPr lang="fr-BE" dirty="0"/>
              <a:t> </a:t>
            </a:r>
            <a:r>
              <a:rPr lang="fr-BE" dirty="0" err="1"/>
              <a:t>ook</a:t>
            </a:r>
            <a:r>
              <a:rPr lang="fr-BE" dirty="0"/>
              <a:t> </a:t>
            </a:r>
            <a:r>
              <a:rPr lang="fr-BE" dirty="0" err="1"/>
              <a:t>nog</a:t>
            </a:r>
            <a:r>
              <a:rPr lang="fr-BE" dirty="0"/>
              <a:t>: </a:t>
            </a:r>
            <a:r>
              <a:rPr lang="fr-BE" dirty="0" err="1"/>
              <a:t>afdrukken</a:t>
            </a:r>
            <a:r>
              <a:rPr lang="fr-BE" dirty="0"/>
              <a:t> van het </a:t>
            </a:r>
            <a:r>
              <a:rPr lang="fr-BE" dirty="0" err="1"/>
              <a:t>communicatiemateriaal</a:t>
            </a:r>
            <a:r>
              <a:rPr lang="fr-BE" dirty="0"/>
              <a:t> om </a:t>
            </a:r>
            <a:r>
              <a:rPr lang="fr-BE" dirty="0" err="1"/>
              <a:t>iedereen</a:t>
            </a:r>
            <a:r>
              <a:rPr lang="fr-BE" dirty="0"/>
              <a:t> correct in te </a:t>
            </a:r>
            <a:r>
              <a:rPr lang="fr-BE" dirty="0" err="1"/>
              <a:t>lichten</a:t>
            </a:r>
            <a:r>
              <a:rPr lang="fr-BE" dirty="0"/>
              <a:t> op </a:t>
            </a:r>
            <a:r>
              <a:rPr lang="fr-BE" dirty="0" err="1"/>
              <a:t>voorhand</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30</a:t>
            </a:fld>
            <a:endParaRPr lang="nl-BE"/>
          </a:p>
        </p:txBody>
      </p:sp>
    </p:spTree>
    <p:extLst>
      <p:ext uri="{BB962C8B-B14F-4D97-AF65-F5344CB8AC3E}">
        <p14:creationId xmlns:p14="http://schemas.microsoft.com/office/powerpoint/2010/main" val="2508101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Betrek</a:t>
            </a:r>
            <a:r>
              <a:rPr lang="fr-BE" dirty="0"/>
              <a:t> </a:t>
            </a:r>
            <a:r>
              <a:rPr lang="fr-BE" dirty="0" err="1"/>
              <a:t>standhouder</a:t>
            </a:r>
            <a:r>
              <a:rPr lang="fr-BE" dirty="0"/>
              <a:t> en check: het </a:t>
            </a:r>
            <a:r>
              <a:rPr lang="fr-BE" dirty="0" err="1"/>
              <a:t>jeugdhuis</a:t>
            </a:r>
            <a:r>
              <a:rPr lang="fr-BE" dirty="0"/>
              <a:t> </a:t>
            </a:r>
            <a:r>
              <a:rPr lang="fr-BE" dirty="0" err="1"/>
              <a:t>ernaast</a:t>
            </a:r>
            <a:r>
              <a:rPr lang="fr-BE" dirty="0"/>
              <a:t> </a:t>
            </a:r>
            <a:r>
              <a:rPr lang="fr-BE" dirty="0" err="1"/>
              <a:t>deed</a:t>
            </a:r>
            <a:r>
              <a:rPr lang="fr-BE" dirty="0"/>
              <a:t> </a:t>
            </a:r>
            <a:r>
              <a:rPr lang="fr-BE" dirty="0" err="1"/>
              <a:t>ook</a:t>
            </a:r>
            <a:r>
              <a:rPr lang="fr-BE" dirty="0"/>
              <a:t> </a:t>
            </a:r>
            <a:r>
              <a:rPr lang="fr-BE" dirty="0" err="1"/>
              <a:t>vanalles</a:t>
            </a:r>
            <a:r>
              <a:rPr lang="fr-BE" dirty="0"/>
              <a:t> maar die </a:t>
            </a:r>
            <a:r>
              <a:rPr lang="fr-BE" dirty="0" err="1"/>
              <a:t>deden</a:t>
            </a:r>
            <a:r>
              <a:rPr lang="fr-BE" dirty="0"/>
              <a:t> maar </a:t>
            </a:r>
            <a:r>
              <a:rPr lang="fr-BE" dirty="0" err="1"/>
              <a:t>deels</a:t>
            </a:r>
            <a:r>
              <a:rPr lang="fr-BE" dirty="0"/>
              <a:t> </a:t>
            </a:r>
            <a:r>
              <a:rPr lang="fr-BE" dirty="0" err="1"/>
              <a:t>herbruikbaar</a:t>
            </a:r>
            <a:r>
              <a:rPr lang="fr-BE" dirty="0"/>
              <a:t> (</a:t>
            </a:r>
            <a:r>
              <a:rPr lang="fr-BE" dirty="0" err="1"/>
              <a:t>zonder</a:t>
            </a:r>
            <a:r>
              <a:rPr lang="fr-BE" dirty="0"/>
              <a:t> </a:t>
            </a:r>
            <a:r>
              <a:rPr lang="fr-BE" dirty="0" err="1"/>
              <a:t>waarborg</a:t>
            </a:r>
            <a:r>
              <a:rPr lang="fr-BE" dirty="0"/>
              <a:t>) en </a:t>
            </a:r>
            <a:r>
              <a:rPr lang="fr-BE" dirty="0" err="1"/>
              <a:t>deels</a:t>
            </a:r>
            <a:r>
              <a:rPr lang="fr-BE" dirty="0"/>
              <a:t> </a:t>
            </a:r>
            <a:r>
              <a:rPr lang="fr-BE" dirty="0" err="1"/>
              <a:t>wegwerp</a:t>
            </a:r>
            <a:endParaRPr lang="fr-BE" dirty="0"/>
          </a:p>
          <a:p>
            <a:r>
              <a:rPr lang="fr-BE" dirty="0"/>
              <a:t>Hier </a:t>
            </a:r>
            <a:r>
              <a:rPr lang="fr-BE" dirty="0" err="1"/>
              <a:t>meer</a:t>
            </a:r>
            <a:r>
              <a:rPr lang="fr-BE" dirty="0"/>
              <a:t> </a:t>
            </a:r>
            <a:r>
              <a:rPr lang="fr-BE" dirty="0" err="1"/>
              <a:t>kwijt</a:t>
            </a:r>
            <a:r>
              <a:rPr lang="fr-BE" dirty="0"/>
              <a:t> en </a:t>
            </a:r>
            <a:r>
              <a:rPr lang="fr-BE" dirty="0" err="1"/>
              <a:t>meer</a:t>
            </a:r>
            <a:r>
              <a:rPr lang="fr-BE" dirty="0"/>
              <a:t> </a:t>
            </a:r>
            <a:r>
              <a:rPr lang="fr-BE" dirty="0" err="1"/>
              <a:t>afval</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33</a:t>
            </a:fld>
            <a:endParaRPr lang="nl-BE"/>
          </a:p>
        </p:txBody>
      </p:sp>
    </p:spTree>
    <p:extLst>
      <p:ext uri="{BB962C8B-B14F-4D97-AF65-F5344CB8AC3E}">
        <p14:creationId xmlns:p14="http://schemas.microsoft.com/office/powerpoint/2010/main" val="349191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Project </a:t>
            </a:r>
            <a:r>
              <a:rPr lang="fr-BE" dirty="0" err="1"/>
              <a:t>halve</a:t>
            </a:r>
            <a:r>
              <a:rPr lang="fr-BE" dirty="0"/>
              <a:t> euro, </a:t>
            </a:r>
            <a:r>
              <a:rPr lang="fr-BE" dirty="0" err="1"/>
              <a:t>samenwerking</a:t>
            </a:r>
            <a:r>
              <a:rPr lang="fr-BE" dirty="0"/>
              <a:t> met </a:t>
            </a:r>
            <a:r>
              <a:rPr lang="fr-BE" dirty="0" err="1"/>
              <a:t>Fostplus</a:t>
            </a:r>
            <a:r>
              <a:rPr lang="fr-BE" dirty="0"/>
              <a:t>: </a:t>
            </a:r>
            <a:r>
              <a:rPr lang="fr-BE" dirty="0" err="1"/>
              <a:t>groter</a:t>
            </a:r>
            <a:r>
              <a:rPr lang="fr-BE" dirty="0"/>
              <a:t> en </a:t>
            </a:r>
            <a:r>
              <a:rPr lang="fr-BE" dirty="0" err="1"/>
              <a:t>breder</a:t>
            </a:r>
            <a:r>
              <a:rPr lang="fr-BE" dirty="0"/>
              <a:t> dan </a:t>
            </a:r>
            <a:r>
              <a:rPr lang="fr-BE" dirty="0" err="1"/>
              <a:t>puur</a:t>
            </a:r>
            <a:r>
              <a:rPr lang="fr-BE" dirty="0"/>
              <a:t> </a:t>
            </a:r>
            <a:r>
              <a:rPr lang="fr-BE" dirty="0" err="1"/>
              <a:t>evenementen</a:t>
            </a:r>
            <a:r>
              <a:rPr lang="fr-BE" dirty="0"/>
              <a:t>. </a:t>
            </a:r>
          </a:p>
          <a:p>
            <a:r>
              <a:rPr lang="fr-BE" dirty="0" err="1"/>
              <a:t>Moet</a:t>
            </a:r>
            <a:r>
              <a:rPr lang="fr-BE" dirty="0"/>
              <a:t> </a:t>
            </a:r>
            <a:r>
              <a:rPr lang="fr-BE" dirty="0" err="1"/>
              <a:t>innovatief</a:t>
            </a:r>
            <a:r>
              <a:rPr lang="fr-BE" dirty="0"/>
              <a:t> </a:t>
            </a:r>
            <a:r>
              <a:rPr lang="fr-BE" dirty="0" err="1"/>
              <a:t>zijn</a:t>
            </a:r>
            <a:r>
              <a:rPr lang="fr-BE" dirty="0"/>
              <a:t>, </a:t>
            </a:r>
            <a:r>
              <a:rPr lang="fr-BE" dirty="0" err="1"/>
              <a:t>mag</a:t>
            </a:r>
            <a:r>
              <a:rPr lang="fr-BE" dirty="0"/>
              <a:t> </a:t>
            </a:r>
            <a:r>
              <a:rPr lang="fr-BE" dirty="0" err="1"/>
              <a:t>nog</a:t>
            </a:r>
            <a:r>
              <a:rPr lang="fr-BE" dirty="0"/>
              <a:t> niet </a:t>
            </a:r>
            <a:r>
              <a:rPr lang="fr-BE" dirty="0" err="1"/>
              <a:t>eerder</a:t>
            </a:r>
            <a:r>
              <a:rPr lang="fr-BE" dirty="0"/>
              <a:t> </a:t>
            </a:r>
            <a:r>
              <a:rPr lang="fr-BE" dirty="0" err="1"/>
              <a:t>uitgevoerd</a:t>
            </a:r>
            <a:r>
              <a:rPr lang="fr-BE" dirty="0"/>
              <a:t> </a:t>
            </a:r>
            <a:r>
              <a:rPr lang="fr-BE" dirty="0" err="1"/>
              <a:t>zijn</a:t>
            </a:r>
            <a:r>
              <a:rPr lang="fr-BE" dirty="0"/>
              <a:t>. </a:t>
            </a:r>
          </a:p>
          <a:p>
            <a:r>
              <a:rPr lang="fr-BE" sz="1800" dirty="0" err="1">
                <a:effectLst/>
                <a:latin typeface="Calibri" panose="020F0502020204030204" pitchFamily="34" charset="0"/>
              </a:rPr>
              <a:t>Bv</a:t>
            </a:r>
            <a:r>
              <a:rPr lang="fr-BE" sz="1800" dirty="0">
                <a:effectLst/>
                <a:latin typeface="Calibri" panose="020F0502020204030204" pitchFamily="34" charset="0"/>
              </a:rPr>
              <a:t> Tielt : </a:t>
            </a:r>
            <a:r>
              <a:rPr lang="fr-BE" sz="1800" dirty="0" err="1">
                <a:effectLst/>
                <a:latin typeface="Calibri" panose="020F0502020204030204" pitchFamily="34" charset="0"/>
              </a:rPr>
              <a:t>gemeente</a:t>
            </a:r>
            <a:r>
              <a:rPr lang="fr-BE" sz="1800" dirty="0">
                <a:effectLst/>
                <a:latin typeface="Calibri" panose="020F0502020204030204" pitchFamily="34" charset="0"/>
              </a:rPr>
              <a:t> </a:t>
            </a:r>
            <a:r>
              <a:rPr lang="fr-BE" sz="1800" dirty="0" err="1">
                <a:effectLst/>
                <a:latin typeface="Calibri" panose="020F0502020204030204" pitchFamily="34" charset="0"/>
              </a:rPr>
              <a:t>heeft</a:t>
            </a:r>
            <a:r>
              <a:rPr lang="fr-BE" sz="1800" dirty="0">
                <a:effectLst/>
                <a:latin typeface="Calibri" panose="020F0502020204030204" pitchFamily="34" charset="0"/>
              </a:rPr>
              <a:t> </a:t>
            </a:r>
            <a:r>
              <a:rPr lang="fr-BE" sz="1800" dirty="0" err="1">
                <a:effectLst/>
                <a:latin typeface="Calibri" panose="020F0502020204030204" pitchFamily="34" charset="0"/>
              </a:rPr>
              <a:t>zelf</a:t>
            </a:r>
            <a:r>
              <a:rPr lang="fr-BE" sz="1800" dirty="0">
                <a:effectLst/>
                <a:latin typeface="Calibri" panose="020F0502020204030204" pitchFamily="34" charset="0"/>
              </a:rPr>
              <a:t> </a:t>
            </a:r>
            <a:r>
              <a:rPr lang="fr-BE" sz="1800" dirty="0" err="1">
                <a:effectLst/>
                <a:latin typeface="Calibri" panose="020F0502020204030204" pitchFamily="34" charset="0"/>
              </a:rPr>
              <a:t>take</a:t>
            </a:r>
            <a:r>
              <a:rPr lang="fr-BE" sz="1800" dirty="0">
                <a:effectLst/>
                <a:latin typeface="Calibri" panose="020F0502020204030204" pitchFamily="34" charset="0"/>
              </a:rPr>
              <a:t> </a:t>
            </a:r>
            <a:r>
              <a:rPr lang="fr-BE" sz="1800" dirty="0" err="1">
                <a:effectLst/>
                <a:latin typeface="Calibri" panose="020F0502020204030204" pitchFamily="34" charset="0"/>
              </a:rPr>
              <a:t>away</a:t>
            </a:r>
            <a:r>
              <a:rPr lang="fr-BE" sz="1800" dirty="0">
                <a:effectLst/>
                <a:latin typeface="Calibri" panose="020F0502020204030204" pitchFamily="34" charset="0"/>
              </a:rPr>
              <a:t> </a:t>
            </a:r>
            <a:r>
              <a:rPr lang="fr-BE" sz="1800" dirty="0" err="1">
                <a:effectLst/>
                <a:latin typeface="Calibri" panose="020F0502020204030204" pitchFamily="34" charset="0"/>
              </a:rPr>
              <a:t>materialen</a:t>
            </a:r>
            <a:r>
              <a:rPr lang="fr-BE" sz="1800" dirty="0">
                <a:effectLst/>
                <a:latin typeface="Calibri" panose="020F0502020204030204" pitchFamily="34" charset="0"/>
              </a:rPr>
              <a:t> </a:t>
            </a:r>
            <a:r>
              <a:rPr lang="fr-BE" sz="1800" dirty="0" err="1">
                <a:effectLst/>
                <a:latin typeface="Calibri" panose="020F0502020204030204" pitchFamily="34" charset="0"/>
              </a:rPr>
              <a:t>gekozen</a:t>
            </a:r>
            <a:r>
              <a:rPr lang="fr-BE" sz="1800" dirty="0">
                <a:effectLst/>
                <a:latin typeface="Calibri" panose="020F0502020204030204" pitchFamily="34" charset="0"/>
              </a:rPr>
              <a:t> en </a:t>
            </a:r>
            <a:r>
              <a:rPr lang="fr-BE" sz="1800" dirty="0" err="1">
                <a:effectLst/>
                <a:latin typeface="Calibri" panose="020F0502020204030204" pitchFamily="34" charset="0"/>
              </a:rPr>
              <a:t>aan</a:t>
            </a:r>
            <a:r>
              <a:rPr lang="fr-BE" sz="1800" dirty="0">
                <a:effectLst/>
                <a:latin typeface="Calibri" panose="020F0502020204030204" pitchFamily="34" charset="0"/>
              </a:rPr>
              <a:t> het </a:t>
            </a:r>
            <a:r>
              <a:rPr lang="fr-BE" sz="1800" dirty="0" err="1">
                <a:effectLst/>
                <a:latin typeface="Calibri" panose="020F0502020204030204" pitchFamily="34" charset="0"/>
              </a:rPr>
              <a:t>testen</a:t>
            </a:r>
            <a:r>
              <a:rPr lang="fr-BE" sz="1800" dirty="0">
                <a:effectLst/>
                <a:latin typeface="Calibri" panose="020F0502020204030204" pitchFamily="34" charset="0"/>
              </a:rPr>
              <a:t> met </a:t>
            </a:r>
            <a:r>
              <a:rPr lang="fr-BE" sz="1800" dirty="0" err="1">
                <a:effectLst/>
                <a:latin typeface="Calibri" panose="020F0502020204030204" pitchFamily="34" charset="0"/>
              </a:rPr>
              <a:t>enkele</a:t>
            </a:r>
            <a:r>
              <a:rPr lang="fr-BE" sz="1800" dirty="0">
                <a:effectLst/>
                <a:latin typeface="Calibri" panose="020F0502020204030204" pitchFamily="34" charset="0"/>
              </a:rPr>
              <a:t> restaurants. </a:t>
            </a:r>
            <a:r>
              <a:rPr lang="fr-BE" sz="1800" dirty="0" err="1">
                <a:effectLst/>
                <a:latin typeface="Calibri" panose="020F0502020204030204" pitchFamily="34" charset="0"/>
              </a:rPr>
              <a:t>Bedoeling</a:t>
            </a:r>
            <a:r>
              <a:rPr lang="fr-BE" sz="1800" dirty="0">
                <a:effectLst/>
                <a:latin typeface="Calibri" panose="020F0502020204030204" pitchFamily="34" charset="0"/>
              </a:rPr>
              <a:t> dit </a:t>
            </a:r>
            <a:r>
              <a:rPr lang="fr-BE" sz="1800" dirty="0" err="1">
                <a:effectLst/>
                <a:latin typeface="Calibri" panose="020F0502020204030204" pitchFamily="34" charset="0"/>
              </a:rPr>
              <a:t>later</a:t>
            </a:r>
            <a:r>
              <a:rPr lang="fr-BE" sz="1800" dirty="0">
                <a:effectLst/>
                <a:latin typeface="Calibri" panose="020F0502020204030204" pitchFamily="34" charset="0"/>
              </a:rPr>
              <a:t> op te </a:t>
            </a:r>
            <a:r>
              <a:rPr lang="fr-BE" sz="1800" dirty="0" err="1">
                <a:effectLst/>
                <a:latin typeface="Calibri" panose="020F0502020204030204" pitchFamily="34" charset="0"/>
              </a:rPr>
              <a:t>schalen</a:t>
            </a:r>
            <a:r>
              <a:rPr lang="fr-BE" sz="1800" dirty="0">
                <a:effectLst/>
                <a:latin typeface="Calibri" panose="020F0502020204030204" pitchFamily="34" charset="0"/>
              </a:rPr>
              <a:t>.</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34</a:t>
            </a:fld>
            <a:endParaRPr lang="nl-BE"/>
          </a:p>
        </p:txBody>
      </p:sp>
    </p:spTree>
    <p:extLst>
      <p:ext uri="{BB962C8B-B14F-4D97-AF65-F5344CB8AC3E}">
        <p14:creationId xmlns:p14="http://schemas.microsoft.com/office/powerpoint/2010/main" val="199958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36</a:t>
            </a:fld>
            <a:endParaRPr lang="nl-BE"/>
          </a:p>
        </p:txBody>
      </p:sp>
    </p:spTree>
    <p:extLst>
      <p:ext uri="{BB962C8B-B14F-4D97-AF65-F5344CB8AC3E}">
        <p14:creationId xmlns:p14="http://schemas.microsoft.com/office/powerpoint/2010/main" val="299865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Wat </a:t>
            </a:r>
            <a:r>
              <a:rPr lang="fr-BE" dirty="0" err="1"/>
              <a:t>is</a:t>
            </a:r>
            <a:r>
              <a:rPr lang="fr-BE" dirty="0"/>
              <a:t> </a:t>
            </a:r>
            <a:r>
              <a:rPr lang="fr-BE" dirty="0" err="1"/>
              <a:t>een</a:t>
            </a:r>
            <a:r>
              <a:rPr lang="fr-BE" dirty="0"/>
              <a:t> </a:t>
            </a:r>
            <a:r>
              <a:rPr lang="fr-BE" dirty="0" err="1"/>
              <a:t>evenement</a:t>
            </a:r>
            <a:r>
              <a:rPr lang="fr-BE" dirty="0"/>
              <a:t> en </a:t>
            </a:r>
            <a:r>
              <a:rPr lang="fr-BE" dirty="0" err="1"/>
              <a:t>wanneer</a:t>
            </a:r>
            <a:r>
              <a:rPr lang="fr-BE" dirty="0"/>
              <a:t> </a:t>
            </a:r>
            <a:r>
              <a:rPr lang="fr-BE" dirty="0" err="1"/>
              <a:t>is</a:t>
            </a:r>
            <a:r>
              <a:rPr lang="fr-BE" dirty="0"/>
              <a:t> het </a:t>
            </a:r>
            <a:r>
              <a:rPr lang="fr-BE" dirty="0" err="1"/>
              <a:t>een</a:t>
            </a:r>
            <a:r>
              <a:rPr lang="fr-BE" dirty="0"/>
              <a:t> </a:t>
            </a:r>
            <a:r>
              <a:rPr lang="fr-BE" dirty="0" err="1"/>
              <a:t>overheidsevenement</a:t>
            </a:r>
            <a:r>
              <a:rPr lang="fr-BE" dirty="0"/>
              <a:t>?</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3</a:t>
            </a:fld>
            <a:endParaRPr lang="nl-BE"/>
          </a:p>
        </p:txBody>
      </p:sp>
    </p:spTree>
    <p:extLst>
      <p:ext uri="{BB962C8B-B14F-4D97-AF65-F5344CB8AC3E}">
        <p14:creationId xmlns:p14="http://schemas.microsoft.com/office/powerpoint/2010/main" val="27151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14C1FCA-DAF0-407A-85C0-4767EB17A5B5}" type="slidenum">
              <a:rPr lang="nl-BE" smtClean="0"/>
              <a:t>37</a:t>
            </a:fld>
            <a:endParaRPr lang="nl-BE"/>
          </a:p>
        </p:txBody>
      </p:sp>
    </p:spTree>
    <p:extLst>
      <p:ext uri="{BB962C8B-B14F-4D97-AF65-F5344CB8AC3E}">
        <p14:creationId xmlns:p14="http://schemas.microsoft.com/office/powerpoint/2010/main" val="302969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Wat </a:t>
            </a:r>
            <a:r>
              <a:rPr lang="fr-BE" dirty="0" err="1"/>
              <a:t>verstaan</a:t>
            </a:r>
            <a:r>
              <a:rPr lang="fr-BE" dirty="0"/>
              <a:t> </a:t>
            </a:r>
            <a:r>
              <a:rPr lang="fr-BE" dirty="0" err="1"/>
              <a:t>we</a:t>
            </a:r>
            <a:r>
              <a:rPr lang="fr-BE" dirty="0"/>
              <a:t> onder de interne of </a:t>
            </a:r>
            <a:r>
              <a:rPr lang="fr-BE" dirty="0" err="1"/>
              <a:t>eigen</a:t>
            </a:r>
            <a:r>
              <a:rPr lang="fr-BE" dirty="0"/>
              <a:t> </a:t>
            </a:r>
            <a:r>
              <a:rPr lang="fr-BE" dirty="0" err="1"/>
              <a:t>werking</a:t>
            </a:r>
            <a:r>
              <a:rPr lang="fr-BE" dirty="0"/>
              <a:t> van de </a:t>
            </a:r>
            <a:r>
              <a:rPr lang="fr-BE" dirty="0" err="1"/>
              <a:t>overheid</a:t>
            </a:r>
            <a:r>
              <a:rPr lang="fr-BE" dirty="0"/>
              <a:t>?</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4</a:t>
            </a:fld>
            <a:endParaRPr lang="nl-BE"/>
          </a:p>
        </p:txBody>
      </p:sp>
    </p:spTree>
    <p:extLst>
      <p:ext uri="{BB962C8B-B14F-4D97-AF65-F5344CB8AC3E}">
        <p14:creationId xmlns:p14="http://schemas.microsoft.com/office/powerpoint/2010/main" val="115817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Serveert</a:t>
            </a:r>
            <a:r>
              <a:rPr lang="fr-BE" dirty="0"/>
              <a:t> u de </a:t>
            </a:r>
            <a:r>
              <a:rPr lang="fr-BE" dirty="0" err="1"/>
              <a:t>drank</a:t>
            </a:r>
            <a:r>
              <a:rPr lang="fr-BE" dirty="0"/>
              <a:t> </a:t>
            </a:r>
            <a:r>
              <a:rPr lang="fr-BE" dirty="0" err="1"/>
              <a:t>volgens</a:t>
            </a:r>
            <a:r>
              <a:rPr lang="fr-BE" dirty="0"/>
              <a:t> de </a:t>
            </a:r>
            <a:r>
              <a:rPr lang="fr-BE" dirty="0" err="1"/>
              <a:t>wetgeving</a:t>
            </a:r>
            <a:r>
              <a:rPr lang="fr-BE" dirty="0"/>
              <a:t>?</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5</a:t>
            </a:fld>
            <a:endParaRPr lang="nl-BE"/>
          </a:p>
        </p:txBody>
      </p:sp>
    </p:spTree>
    <p:extLst>
      <p:ext uri="{BB962C8B-B14F-4D97-AF65-F5344CB8AC3E}">
        <p14:creationId xmlns:p14="http://schemas.microsoft.com/office/powerpoint/2010/main" val="557745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Wat </a:t>
            </a:r>
            <a:r>
              <a:rPr lang="fr-BE" dirty="0" err="1"/>
              <a:t>zijn</a:t>
            </a:r>
            <a:r>
              <a:rPr lang="fr-BE" dirty="0"/>
              <a:t> </a:t>
            </a:r>
            <a:r>
              <a:rPr lang="fr-BE" dirty="0" err="1"/>
              <a:t>bereide</a:t>
            </a:r>
            <a:r>
              <a:rPr lang="fr-BE" dirty="0"/>
              <a:t> </a:t>
            </a:r>
            <a:r>
              <a:rPr lang="fr-BE" dirty="0" err="1"/>
              <a:t>voedingsmiddelen</a:t>
            </a:r>
            <a:r>
              <a:rPr lang="fr-BE" dirty="0"/>
              <a:t> ?</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6</a:t>
            </a:fld>
            <a:endParaRPr lang="nl-BE"/>
          </a:p>
        </p:txBody>
      </p:sp>
    </p:spTree>
    <p:extLst>
      <p:ext uri="{BB962C8B-B14F-4D97-AF65-F5344CB8AC3E}">
        <p14:creationId xmlns:p14="http://schemas.microsoft.com/office/powerpoint/2010/main" val="312158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28650" lvl="1" indent="-171450">
              <a:buFontTx/>
              <a:buChar char="-"/>
            </a:pPr>
            <a:r>
              <a:rPr lang="fr-BE" dirty="0"/>
              <a:t>Is het </a:t>
            </a:r>
            <a:r>
              <a:rPr lang="fr-BE" dirty="0" err="1"/>
              <a:t>een</a:t>
            </a:r>
            <a:r>
              <a:rPr lang="fr-BE" dirty="0"/>
              <a:t> </a:t>
            </a:r>
            <a:r>
              <a:rPr lang="fr-BE" dirty="0" err="1"/>
              <a:t>evenement</a:t>
            </a:r>
            <a:r>
              <a:rPr lang="fr-BE" dirty="0"/>
              <a:t> : </a:t>
            </a:r>
            <a:r>
              <a:rPr lang="fr-BE" dirty="0" err="1"/>
              <a:t>ja</a:t>
            </a:r>
            <a:r>
              <a:rPr lang="fr-BE" dirty="0"/>
              <a:t> of </a:t>
            </a:r>
            <a:r>
              <a:rPr lang="fr-BE" dirty="0" err="1"/>
              <a:t>nee</a:t>
            </a:r>
            <a:r>
              <a:rPr lang="fr-BE" dirty="0"/>
              <a:t>?</a:t>
            </a:r>
          </a:p>
          <a:p>
            <a:pPr marL="628650" lvl="1" indent="-171450">
              <a:buFontTx/>
              <a:buChar char="-"/>
            </a:pPr>
            <a:r>
              <a:rPr lang="fr-BE" dirty="0"/>
              <a:t>Indien </a:t>
            </a:r>
            <a:r>
              <a:rPr lang="fr-BE" dirty="0" err="1"/>
              <a:t>ja</a:t>
            </a:r>
            <a:r>
              <a:rPr lang="fr-BE" dirty="0"/>
              <a:t>: </a:t>
            </a:r>
            <a:r>
              <a:rPr lang="fr-BE" dirty="0" err="1"/>
              <a:t>wie</a:t>
            </a:r>
            <a:r>
              <a:rPr lang="fr-BE" dirty="0"/>
              <a:t> </a:t>
            </a:r>
            <a:r>
              <a:rPr lang="fr-BE" dirty="0" err="1"/>
              <a:t>organiseert</a:t>
            </a:r>
            <a:r>
              <a:rPr lang="fr-BE" dirty="0"/>
              <a:t>? OH of privé?</a:t>
            </a:r>
          </a:p>
          <a:p>
            <a:pPr marL="1085850" lvl="2" indent="-171450">
              <a:buFontTx/>
              <a:buChar char="-"/>
            </a:pPr>
            <a:r>
              <a:rPr lang="fr-BE" dirty="0"/>
              <a:t>OH </a:t>
            </a:r>
            <a:r>
              <a:rPr lang="fr-BE" dirty="0" err="1"/>
              <a:t>rechtstreeks</a:t>
            </a:r>
            <a:r>
              <a:rPr lang="fr-BE" dirty="0"/>
              <a:t> (</a:t>
            </a:r>
            <a:r>
              <a:rPr lang="fr-BE" dirty="0" err="1"/>
              <a:t>bv</a:t>
            </a:r>
            <a:r>
              <a:rPr lang="fr-BE" dirty="0"/>
              <a:t> </a:t>
            </a:r>
            <a:r>
              <a:rPr lang="fr-BE" dirty="0" err="1"/>
              <a:t>nieuwjaarsreceptie</a:t>
            </a:r>
            <a:r>
              <a:rPr lang="fr-BE" dirty="0"/>
              <a:t>) of </a:t>
            </a:r>
            <a:r>
              <a:rPr lang="fr-BE" dirty="0" err="1"/>
              <a:t>onrechtstreeks</a:t>
            </a:r>
            <a:r>
              <a:rPr lang="fr-BE" dirty="0"/>
              <a:t> (</a:t>
            </a:r>
            <a:r>
              <a:rPr lang="fr-BE" dirty="0" err="1"/>
              <a:t>bv</a:t>
            </a:r>
            <a:r>
              <a:rPr lang="fr-BE" dirty="0"/>
              <a:t> </a:t>
            </a:r>
            <a:r>
              <a:rPr lang="fr-BE" dirty="0" err="1"/>
              <a:t>raad</a:t>
            </a:r>
            <a:r>
              <a:rPr lang="fr-BE" dirty="0"/>
              <a:t> van </a:t>
            </a:r>
            <a:r>
              <a:rPr lang="fr-BE" dirty="0" err="1"/>
              <a:t>bestuur</a:t>
            </a:r>
            <a:r>
              <a:rPr lang="fr-BE" dirty="0"/>
              <a:t> &gt;50% </a:t>
            </a:r>
            <a:r>
              <a:rPr lang="fr-BE" dirty="0" err="1"/>
              <a:t>gemeenteraadsleden</a:t>
            </a:r>
            <a:r>
              <a:rPr lang="fr-BE" dirty="0"/>
              <a:t>) </a:t>
            </a:r>
          </a:p>
          <a:p>
            <a:pPr marL="1085850" lvl="2" indent="-171450">
              <a:buFontTx/>
              <a:buChar char="-"/>
            </a:pPr>
            <a:r>
              <a:rPr lang="fr-BE" dirty="0"/>
              <a:t>=&gt; </a:t>
            </a:r>
            <a:r>
              <a:rPr lang="fr-BE" dirty="0" err="1"/>
              <a:t>beslissingsboom</a:t>
            </a:r>
            <a:endParaRPr lang="fr-BE" dirty="0"/>
          </a:p>
          <a:p>
            <a:pPr marL="1085850" lvl="2" indent="-171450">
              <a:buFontTx/>
              <a:buChar char="-"/>
            </a:pPr>
            <a:endParaRPr lang="fr-BE" dirty="0"/>
          </a:p>
          <a:p>
            <a:pPr marL="1085850" lvl="2" indent="-171450">
              <a:buFontTx/>
              <a:buChar char="-"/>
            </a:pPr>
            <a:r>
              <a:rPr lang="fr-BE" dirty="0"/>
              <a:t>Privé: </a:t>
            </a:r>
            <a:r>
              <a:rPr lang="fr-BE" dirty="0" err="1"/>
              <a:t>scoutsfuif</a:t>
            </a:r>
            <a:r>
              <a:rPr lang="fr-BE" dirty="0"/>
              <a:t>, </a:t>
            </a:r>
            <a:r>
              <a:rPr lang="fr-BE" dirty="0" err="1"/>
              <a:t>loopevent</a:t>
            </a:r>
            <a:r>
              <a:rPr lang="fr-BE" dirty="0"/>
              <a:t> </a:t>
            </a:r>
            <a:r>
              <a:rPr lang="fr-BE" dirty="0" err="1"/>
              <a:t>golazo</a:t>
            </a:r>
            <a:r>
              <a:rPr lang="fr-BE" dirty="0"/>
              <a:t>, … =&gt; </a:t>
            </a:r>
            <a:r>
              <a:rPr lang="fr-BE" dirty="0" err="1"/>
              <a:t>enkel</a:t>
            </a:r>
            <a:r>
              <a:rPr lang="fr-BE" dirty="0"/>
              <a:t> </a:t>
            </a:r>
            <a:r>
              <a:rPr lang="fr-BE" dirty="0" err="1"/>
              <a:t>drankenwetgeving</a:t>
            </a:r>
            <a:r>
              <a:rPr lang="fr-BE" dirty="0"/>
              <a:t> van </a:t>
            </a:r>
            <a:r>
              <a:rPr lang="fr-BE" dirty="0" err="1"/>
              <a:t>toepassing</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7</a:t>
            </a:fld>
            <a:endParaRPr lang="nl-BE"/>
          </a:p>
        </p:txBody>
      </p:sp>
    </p:spTree>
    <p:extLst>
      <p:ext uri="{BB962C8B-B14F-4D97-AF65-F5344CB8AC3E}">
        <p14:creationId xmlns:p14="http://schemas.microsoft.com/office/powerpoint/2010/main" val="205329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Markten</a:t>
            </a:r>
            <a:r>
              <a:rPr lang="fr-BE" dirty="0"/>
              <a:t> = </a:t>
            </a:r>
            <a:r>
              <a:rPr lang="fr-BE" dirty="0" err="1"/>
              <a:t>openlucht</a:t>
            </a:r>
            <a:r>
              <a:rPr lang="fr-BE" dirty="0"/>
              <a:t> </a:t>
            </a:r>
            <a:r>
              <a:rPr lang="fr-BE" dirty="0" err="1"/>
              <a:t>supermarkten</a:t>
            </a:r>
            <a:r>
              <a:rPr lang="fr-BE" dirty="0"/>
              <a:t> </a:t>
            </a:r>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8</a:t>
            </a:fld>
            <a:endParaRPr lang="nl-BE"/>
          </a:p>
        </p:txBody>
      </p:sp>
    </p:spTree>
    <p:extLst>
      <p:ext uri="{BB962C8B-B14F-4D97-AF65-F5344CB8AC3E}">
        <p14:creationId xmlns:p14="http://schemas.microsoft.com/office/powerpoint/2010/main" val="410041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Interne </a:t>
            </a:r>
            <a:r>
              <a:rPr lang="fr-BE" dirty="0" err="1"/>
              <a:t>eigen</a:t>
            </a:r>
            <a:r>
              <a:rPr lang="fr-BE" dirty="0"/>
              <a:t> </a:t>
            </a:r>
            <a:r>
              <a:rPr lang="fr-BE" dirty="0" err="1"/>
              <a:t>werking</a:t>
            </a:r>
            <a:r>
              <a:rPr lang="fr-BE" dirty="0"/>
              <a:t> = </a:t>
            </a:r>
            <a:r>
              <a:rPr lang="fr-BE" dirty="0" err="1"/>
              <a:t>als</a:t>
            </a:r>
            <a:r>
              <a:rPr lang="fr-BE" dirty="0"/>
              <a:t> je het </a:t>
            </a:r>
            <a:r>
              <a:rPr lang="fr-BE" dirty="0" err="1"/>
              <a:t>aanbiedt</a:t>
            </a:r>
            <a:r>
              <a:rPr lang="fr-BE" dirty="0"/>
              <a:t> </a:t>
            </a:r>
            <a:r>
              <a:rPr lang="fr-BE" dirty="0" err="1"/>
              <a:t>hoofdzakelijk</a:t>
            </a:r>
            <a:r>
              <a:rPr lang="fr-BE" dirty="0"/>
              <a:t> </a:t>
            </a:r>
            <a:r>
              <a:rPr lang="fr-BE" dirty="0" err="1"/>
              <a:t>aan</a:t>
            </a:r>
            <a:r>
              <a:rPr lang="fr-BE" dirty="0"/>
              <a:t> </a:t>
            </a:r>
            <a:r>
              <a:rPr lang="fr-BE" dirty="0" err="1"/>
              <a:t>eigen</a:t>
            </a:r>
            <a:r>
              <a:rPr lang="fr-BE" dirty="0"/>
              <a:t> </a:t>
            </a:r>
            <a:r>
              <a:rPr lang="fr-BE" dirty="0" err="1"/>
              <a:t>personeel</a:t>
            </a:r>
            <a:endParaRPr lang="fr-BE" dirty="0"/>
          </a:p>
          <a:p>
            <a:r>
              <a:rPr lang="fr-BE" dirty="0" err="1"/>
              <a:t>Bereide</a:t>
            </a:r>
            <a:r>
              <a:rPr lang="fr-BE" dirty="0"/>
              <a:t> </a:t>
            </a:r>
            <a:r>
              <a:rPr lang="fr-BE" dirty="0" err="1"/>
              <a:t>voedingsmiddelen</a:t>
            </a:r>
            <a:r>
              <a:rPr lang="fr-BE" dirty="0"/>
              <a:t> in </a:t>
            </a:r>
            <a:r>
              <a:rPr lang="fr-BE" dirty="0" err="1"/>
              <a:t>herbruikbaar</a:t>
            </a:r>
            <a:r>
              <a:rPr lang="fr-BE" dirty="0"/>
              <a:t> </a:t>
            </a:r>
            <a:r>
              <a:rPr lang="fr-BE" dirty="0" err="1"/>
              <a:t>materiaal</a:t>
            </a:r>
            <a:endParaRPr lang="fr-BE" dirty="0"/>
          </a:p>
          <a:p>
            <a:endParaRPr lang="fr-BE" dirty="0"/>
          </a:p>
          <a:p>
            <a:r>
              <a:rPr lang="fr-BE" dirty="0" err="1"/>
              <a:t>Dienstverlening</a:t>
            </a:r>
            <a:r>
              <a:rPr lang="fr-BE" dirty="0"/>
              <a:t> </a:t>
            </a:r>
            <a:r>
              <a:rPr lang="fr-BE" dirty="0" err="1"/>
              <a:t>aan</a:t>
            </a:r>
            <a:r>
              <a:rPr lang="fr-BE" dirty="0"/>
              <a:t> </a:t>
            </a:r>
            <a:r>
              <a:rPr lang="fr-BE" dirty="0" err="1"/>
              <a:t>derden</a:t>
            </a:r>
            <a:r>
              <a:rPr lang="fr-BE" dirty="0"/>
              <a:t>?</a:t>
            </a:r>
          </a:p>
          <a:p>
            <a:r>
              <a:rPr lang="fr-BE" dirty="0" err="1"/>
              <a:t>Wegwerp</a:t>
            </a:r>
            <a:r>
              <a:rPr lang="fr-BE" dirty="0"/>
              <a:t> </a:t>
            </a:r>
            <a:r>
              <a:rPr lang="fr-BE" dirty="0" err="1"/>
              <a:t>mag</a:t>
            </a:r>
            <a:r>
              <a:rPr lang="fr-BE" dirty="0"/>
              <a:t> </a:t>
            </a:r>
            <a:r>
              <a:rPr lang="fr-BE" dirty="0" err="1"/>
              <a:t>nog</a:t>
            </a:r>
            <a:endParaRPr lang="fr-BE" dirty="0"/>
          </a:p>
          <a:p>
            <a:endParaRPr lang="fr-BE" dirty="0"/>
          </a:p>
          <a:p>
            <a:endParaRPr lang="nl-BE" dirty="0"/>
          </a:p>
        </p:txBody>
      </p:sp>
      <p:sp>
        <p:nvSpPr>
          <p:cNvPr id="4" name="Tijdelijke aanduiding voor dianummer 3"/>
          <p:cNvSpPr>
            <a:spLocks noGrp="1"/>
          </p:cNvSpPr>
          <p:nvPr>
            <p:ph type="sldNum" sz="quarter" idx="5"/>
          </p:nvPr>
        </p:nvSpPr>
        <p:spPr/>
        <p:txBody>
          <a:bodyPr/>
          <a:lstStyle/>
          <a:p>
            <a:fld id="{614C1FCA-DAF0-407A-85C0-4767EB17A5B5}" type="slidenum">
              <a:rPr lang="nl-BE" smtClean="0"/>
              <a:t>9</a:t>
            </a:fld>
            <a:endParaRPr lang="nl-BE"/>
          </a:p>
        </p:txBody>
      </p:sp>
    </p:spTree>
    <p:extLst>
      <p:ext uri="{BB962C8B-B14F-4D97-AF65-F5344CB8AC3E}">
        <p14:creationId xmlns:p14="http://schemas.microsoft.com/office/powerpoint/2010/main" val="437014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bg1"/>
        </a:solidFill>
        <a:effectLst/>
      </p:bgPr>
    </p:bg>
    <p:spTree>
      <p:nvGrpSpPr>
        <p:cNvPr id="1" name=""/>
        <p:cNvGrpSpPr/>
        <p:nvPr/>
      </p:nvGrpSpPr>
      <p:grpSpPr>
        <a:xfrm>
          <a:off x="0" y="0"/>
          <a:ext cx="0" cy="0"/>
          <a:chOff x="0" y="0"/>
          <a:chExt cx="0" cy="0"/>
        </a:xfrm>
      </p:grpSpPr>
      <p:pic>
        <p:nvPicPr>
          <p:cNvPr id="20" name="Afbeelding 19"/>
          <p:cNvPicPr>
            <a:picLocks noChangeAspect="1"/>
          </p:cNvPicPr>
          <p:nvPr userDrawn="1"/>
        </p:nvPicPr>
        <p:blipFill rotWithShape="1">
          <a:blip r:embed="rId2">
            <a:extLst>
              <a:ext uri="{28A0092B-C50C-407E-A947-70E740481C1C}">
                <a14:useLocalDpi xmlns:a14="http://schemas.microsoft.com/office/drawing/2010/main" val="0"/>
              </a:ext>
            </a:extLst>
          </a:blip>
          <a:srcRect t="13692" r="23935" b="8499"/>
          <a:stretch/>
        </p:blipFill>
        <p:spPr>
          <a:xfrm>
            <a:off x="6250488" y="-12526"/>
            <a:ext cx="5937337" cy="6889315"/>
          </a:xfrm>
          <a:prstGeom prst="rect">
            <a:avLst/>
          </a:prstGeom>
        </p:spPr>
      </p:pic>
      <p:sp>
        <p:nvSpPr>
          <p:cNvPr id="16" name="Gelijkbenige driehoek 15"/>
          <p:cNvSpPr/>
          <p:nvPr userDrawn="1"/>
        </p:nvSpPr>
        <p:spPr>
          <a:xfrm>
            <a:off x="4822522" y="0"/>
            <a:ext cx="4597052" cy="6858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p:cNvSpPr/>
          <p:nvPr userDrawn="1"/>
        </p:nvSpPr>
        <p:spPr>
          <a:xfrm>
            <a:off x="384000" y="0"/>
            <a:ext cx="674331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600323" y="992548"/>
            <a:ext cx="7579173" cy="2396980"/>
          </a:xfrm>
        </p:spPr>
        <p:txBody>
          <a:bodyPr anchor="b"/>
          <a:lstStyle>
            <a:lvl1pPr algn="l">
              <a:defRPr sz="6000">
                <a:solidFill>
                  <a:schemeClr val="bg1"/>
                </a:solidFill>
              </a:defRPr>
            </a:lvl1pPr>
          </a:lstStyle>
          <a:p>
            <a:r>
              <a:rPr lang="nl-NL"/>
              <a:t>Klik om de stijl te bewerken</a:t>
            </a:r>
            <a:endParaRPr lang="en-US" dirty="0"/>
          </a:p>
        </p:txBody>
      </p:sp>
      <p:sp>
        <p:nvSpPr>
          <p:cNvPr id="3" name="Subtitle 2"/>
          <p:cNvSpPr>
            <a:spLocks noGrp="1"/>
          </p:cNvSpPr>
          <p:nvPr>
            <p:ph type="subTitle" idx="1"/>
          </p:nvPr>
        </p:nvSpPr>
        <p:spPr>
          <a:xfrm>
            <a:off x="600325" y="3732755"/>
            <a:ext cx="7767061" cy="15519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0" name="Tijdelijke aanduiding voor tekst 7"/>
          <p:cNvSpPr>
            <a:spLocks noGrp="1"/>
          </p:cNvSpPr>
          <p:nvPr>
            <p:ph type="body" sz="quarter" idx="13" hasCustomPrompt="1"/>
          </p:nvPr>
        </p:nvSpPr>
        <p:spPr>
          <a:xfrm>
            <a:off x="2566111" y="5627955"/>
            <a:ext cx="6415051" cy="522323"/>
          </a:xfrm>
        </p:spPr>
        <p:txBody>
          <a:bodyPr>
            <a:normAutofit/>
          </a:bodyPr>
          <a:lstStyle>
            <a:lvl1pPr marL="0" indent="0" algn="l">
              <a:buNone/>
              <a:defRPr sz="2000" b="0">
                <a:solidFill>
                  <a:schemeClr val="bg1"/>
                </a:solidFill>
                <a:latin typeface="Calibri" panose="020F0502020204030204" pitchFamily="34" charset="0"/>
                <a:cs typeface="Calibri" panose="020F0502020204030204" pitchFamily="34" charset="0"/>
              </a:defRPr>
            </a:lvl1pPr>
          </a:lstStyle>
          <a:p>
            <a:pPr lvl="0"/>
            <a:r>
              <a:rPr lang="nl-NL" dirty="0"/>
              <a:t>Klik om de naam van de spreker te bewerken</a:t>
            </a:r>
            <a:endParaRPr lang="nl-BE" dirty="0"/>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pic>
        <p:nvPicPr>
          <p:cNvPr id="5" name="Afbeelding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spTree>
    <p:extLst>
      <p:ext uri="{BB962C8B-B14F-4D97-AF65-F5344CB8AC3E}">
        <p14:creationId xmlns:p14="http://schemas.microsoft.com/office/powerpoint/2010/main" val="3035433736"/>
      </p:ext>
    </p:extLst>
  </p:cSld>
  <p:clrMapOvr>
    <a:masterClrMapping/>
  </p:clrMapOvr>
  <p:extLst>
    <p:ext uri="{DCECCB84-F9BA-43D5-87BE-67443E8EF086}">
      <p15:sldGuideLst xmlns:p15="http://schemas.microsoft.com/office/powerpoint/2012/main">
        <p15:guide id="0" orient="horz" pos="187" userDrawn="1">
          <p15:clr>
            <a:srgbClr val="FBAE40"/>
          </p15:clr>
        </p15:guide>
        <p15:guide id="1" pos="74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lternatieve Titeldia 6">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9" t="-377" r="21494" b="377"/>
          <a:stretch/>
        </p:blipFill>
        <p:spPr>
          <a:xfrm>
            <a:off x="5900469" y="-36173"/>
            <a:ext cx="6291532" cy="6894173"/>
          </a:xfrm>
          <a:prstGeom prst="rect">
            <a:avLst/>
          </a:prstGeom>
        </p:spPr>
      </p:pic>
      <p:sp>
        <p:nvSpPr>
          <p:cNvPr id="14" name="Rechthoek 11"/>
          <p:cNvSpPr/>
          <p:nvPr userDrawn="1"/>
        </p:nvSpPr>
        <p:spPr>
          <a:xfrm>
            <a:off x="0" y="0"/>
            <a:ext cx="9101989"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080001"/>
            <a:ext cx="6495319" cy="1358400"/>
          </a:xfrm>
        </p:spPr>
        <p:txBody>
          <a:bodyPr anchor="t">
            <a:normAutofit/>
          </a:bodyPr>
          <a:lstStyle>
            <a:lvl1pPr algn="l">
              <a:defRPr sz="3600" b="1">
                <a:solidFill>
                  <a:schemeClr val="bg1"/>
                </a:solidFill>
                <a:latin typeface="Calibri" panose="020F0502020204030204" pitchFamily="34" charset="0"/>
              </a:defRPr>
            </a:lvl1pPr>
          </a:lstStyle>
          <a:p>
            <a:r>
              <a:rPr lang="nl-NL"/>
              <a:t>Klik om de stijl te bewerken</a:t>
            </a:r>
            <a:endParaRPr lang="en-US" dirty="0"/>
          </a:p>
        </p:txBody>
      </p:sp>
      <p:sp>
        <p:nvSpPr>
          <p:cNvPr id="3" name="Subtitle 2"/>
          <p:cNvSpPr>
            <a:spLocks noGrp="1"/>
          </p:cNvSpPr>
          <p:nvPr>
            <p:ph type="subTitle" idx="1"/>
          </p:nvPr>
        </p:nvSpPr>
        <p:spPr>
          <a:xfrm>
            <a:off x="761273" y="2705102"/>
            <a:ext cx="5884125" cy="2566284"/>
          </a:xfrm>
          <a:prstGeom prst="rect">
            <a:avLst/>
          </a:prstGeom>
        </p:spPr>
        <p:txBody>
          <a:bodyPr/>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1" name="Tijdelijke aanduiding voor tekst 7"/>
          <p:cNvSpPr>
            <a:spLocks noGrp="1"/>
          </p:cNvSpPr>
          <p:nvPr>
            <p:ph type="body" sz="quarter" idx="13" hasCustomPrompt="1"/>
          </p:nvPr>
        </p:nvSpPr>
        <p:spPr>
          <a:xfrm>
            <a:off x="761274" y="5085007"/>
            <a:ext cx="5488097" cy="506412"/>
          </a:xfrm>
          <a:prstGeom prst="rect">
            <a:avLst/>
          </a:prstGeom>
        </p:spPr>
        <p:txBody>
          <a:bodyPr/>
          <a:lstStyle>
            <a:lvl1pPr marL="0" indent="0">
              <a:buNone/>
              <a:defRPr>
                <a:solidFill>
                  <a:schemeClr val="bg1"/>
                </a:solidFill>
                <a:latin typeface="Calibri" panose="020F0502020204030204" pitchFamily="34"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377916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lternatieve Titeldia 2">
    <p:bg>
      <p:bgPr>
        <a:pattFill prst="ltUpDiag">
          <a:fgClr>
            <a:schemeClr val="bg2"/>
          </a:fgClr>
          <a:bgClr>
            <a:schemeClr val="bg1"/>
          </a:bgClr>
        </a:pattFill>
        <a:effectLst/>
      </p:bgPr>
    </p:bg>
    <p:spTree>
      <p:nvGrpSpPr>
        <p:cNvPr id="1" name=""/>
        <p:cNvGrpSpPr/>
        <p:nvPr/>
      </p:nvGrpSpPr>
      <p:grpSpPr>
        <a:xfrm>
          <a:off x="0" y="0"/>
          <a:ext cx="0" cy="0"/>
          <a:chOff x="0" y="0"/>
          <a:chExt cx="0" cy="0"/>
        </a:xfrm>
      </p:grpSpPr>
      <p:sp>
        <p:nvSpPr>
          <p:cNvPr id="12" name="Rechthoek 11"/>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13" name="Trapezium 12"/>
          <p:cNvSpPr>
            <a:spLocks noChangeAspect="1"/>
          </p:cNvSpPr>
          <p:nvPr/>
        </p:nvSpPr>
        <p:spPr>
          <a:xfrm>
            <a:off x="1" y="0"/>
            <a:ext cx="10065279" cy="6858000"/>
          </a:xfrm>
          <a:prstGeom prst="trapezoid">
            <a:avLst>
              <a:gd name="adj" fmla="val 3489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193817"/>
            <a:ext cx="6495319" cy="2088000"/>
          </a:xfrm>
        </p:spPr>
        <p:txBody>
          <a:bodyPr lIns="0" tIns="0" rIns="0" bIns="0" anchor="b"/>
          <a:lstStyle>
            <a:lvl1pPr algn="l">
              <a:defRPr sz="6000" b="1">
                <a:solidFill>
                  <a:schemeClr val="bg1"/>
                </a:solidFill>
                <a:latin typeface="Calibri" panose="020F0502020204030204" pitchFamily="34" charset="0"/>
              </a:defRPr>
            </a:lvl1pPr>
          </a:lstStyle>
          <a:p>
            <a:r>
              <a:rPr lang="nl-NL" dirty="0"/>
              <a:t>Klik om de stijl te bewerken</a:t>
            </a:r>
            <a:endParaRPr lang="en-US" dirty="0"/>
          </a:p>
        </p:txBody>
      </p:sp>
      <p:sp>
        <p:nvSpPr>
          <p:cNvPr id="3" name="Subtitle 2"/>
          <p:cNvSpPr>
            <a:spLocks noGrp="1"/>
          </p:cNvSpPr>
          <p:nvPr>
            <p:ph type="subTitle" idx="1"/>
          </p:nvPr>
        </p:nvSpPr>
        <p:spPr>
          <a:xfrm>
            <a:off x="768000" y="3626770"/>
            <a:ext cx="7438011" cy="1655762"/>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en-US" dirty="0"/>
          </a:p>
        </p:txBody>
      </p:sp>
      <p:sp>
        <p:nvSpPr>
          <p:cNvPr id="10" name="Tijdelijke aanduiding voor tekst 7"/>
          <p:cNvSpPr>
            <a:spLocks noGrp="1"/>
          </p:cNvSpPr>
          <p:nvPr>
            <p:ph type="body" sz="quarter" idx="13" hasCustomPrompt="1"/>
          </p:nvPr>
        </p:nvSpPr>
        <p:spPr>
          <a:xfrm>
            <a:off x="2446489" y="5627485"/>
            <a:ext cx="8074279" cy="506412"/>
          </a:xfrm>
          <a:prstGeom prst="rect">
            <a:avLst/>
          </a:prstGeom>
        </p:spPr>
        <p:txBody>
          <a:bodyPr lIns="0" tIns="0" rIns="0" bIns="0"/>
          <a:lstStyle>
            <a:lvl1pPr marL="0" indent="0">
              <a:buNone/>
              <a:defRPr sz="2000" b="0">
                <a:solidFill>
                  <a:schemeClr val="bg1"/>
                </a:solidFill>
                <a:latin typeface="Calibri" panose="020F0502020204030204" pitchFamily="34" charset="0"/>
              </a:defRPr>
            </a:lvl1pPr>
          </a:lstStyle>
          <a:p>
            <a:pPr lvl="0"/>
            <a:r>
              <a:rPr lang="nl-NL" dirty="0"/>
              <a:t>Klik om de naam van de spreker te bewerken</a:t>
            </a:r>
            <a:endParaRPr lang="nl-BE"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5" name="Afbeelding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4237850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lternatieve Titeldia 6">
    <p:bg>
      <p:bgPr>
        <a:solidFill>
          <a:schemeClr val="bg1"/>
        </a:solidFill>
        <a:effectLst/>
      </p:bgPr>
    </p:bg>
    <p:spTree>
      <p:nvGrpSpPr>
        <p:cNvPr id="1" name=""/>
        <p:cNvGrpSpPr/>
        <p:nvPr/>
      </p:nvGrpSpPr>
      <p:grpSpPr>
        <a:xfrm>
          <a:off x="0" y="0"/>
          <a:ext cx="0" cy="0"/>
          <a:chOff x="0" y="0"/>
          <a:chExt cx="0" cy="0"/>
        </a:xfrm>
      </p:grpSpPr>
      <p:pic>
        <p:nvPicPr>
          <p:cNvPr id="10" name="Afbeelding 9"/>
          <p:cNvPicPr>
            <a:picLocks noChangeAspect="1"/>
          </p:cNvPicPr>
          <p:nvPr userDrawn="1"/>
        </p:nvPicPr>
        <p:blipFill rotWithShape="1">
          <a:blip r:embed="rId2">
            <a:extLst>
              <a:ext uri="{28A0092B-C50C-407E-A947-70E740481C1C}">
                <a14:useLocalDpi xmlns:a14="http://schemas.microsoft.com/office/drawing/2010/main" val="0"/>
              </a:ext>
            </a:extLst>
          </a:blip>
          <a:srcRect l="37930" t="14450" r="5789" b="14618"/>
          <a:stretch/>
        </p:blipFill>
        <p:spPr>
          <a:xfrm>
            <a:off x="5909733" y="1"/>
            <a:ext cx="6289984" cy="6896099"/>
          </a:xfrm>
          <a:prstGeom prst="rect">
            <a:avLst/>
          </a:prstGeom>
        </p:spPr>
      </p:pic>
      <p:sp>
        <p:nvSpPr>
          <p:cNvPr id="12" name="Rechthoek 11"/>
          <p:cNvSpPr/>
          <p:nvPr/>
        </p:nvSpPr>
        <p:spPr>
          <a:xfrm>
            <a:off x="0" y="0"/>
            <a:ext cx="9101989" cy="6858000"/>
          </a:xfrm>
          <a:custGeom>
            <a:avLst/>
            <a:gdLst>
              <a:gd name="connsiteX0" fmla="*/ 0 w 4438892"/>
              <a:gd name="connsiteY0" fmla="*/ 0 h 6858000"/>
              <a:gd name="connsiteX1" fmla="*/ 4438892 w 4438892"/>
              <a:gd name="connsiteY1" fmla="*/ 0 h 6858000"/>
              <a:gd name="connsiteX2" fmla="*/ 4438892 w 4438892"/>
              <a:gd name="connsiteY2" fmla="*/ 6858000 h 6858000"/>
              <a:gd name="connsiteX3" fmla="*/ 0 w 4438892"/>
              <a:gd name="connsiteY3" fmla="*/ 6858000 h 6858000"/>
              <a:gd name="connsiteX4" fmla="*/ 0 w 4438892"/>
              <a:gd name="connsiteY4" fmla="*/ 0 h 6858000"/>
              <a:gd name="connsiteX0" fmla="*/ 0 w 6826492"/>
              <a:gd name="connsiteY0" fmla="*/ 0 h 6858000"/>
              <a:gd name="connsiteX1" fmla="*/ 6826492 w 6826492"/>
              <a:gd name="connsiteY1" fmla="*/ 0 h 6858000"/>
              <a:gd name="connsiteX2" fmla="*/ 4438892 w 6826492"/>
              <a:gd name="connsiteY2" fmla="*/ 6858000 h 6858000"/>
              <a:gd name="connsiteX3" fmla="*/ 0 w 6826492"/>
              <a:gd name="connsiteY3" fmla="*/ 6858000 h 6858000"/>
              <a:gd name="connsiteX4" fmla="*/ 0 w 6826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492" h="6858000">
                <a:moveTo>
                  <a:pt x="0" y="0"/>
                </a:moveTo>
                <a:lnTo>
                  <a:pt x="6826492" y="0"/>
                </a:lnTo>
                <a:lnTo>
                  <a:pt x="4438892" y="6858000"/>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768001" y="1080001"/>
            <a:ext cx="6495319" cy="1358400"/>
          </a:xfrm>
        </p:spPr>
        <p:txBody>
          <a:bodyPr lIns="0" tIns="0" rIns="0" bIns="0" anchor="t">
            <a:normAutofit/>
          </a:bodyPr>
          <a:lstStyle>
            <a:lvl1pPr algn="l">
              <a:defRPr sz="3600" b="1">
                <a:solidFill>
                  <a:schemeClr val="bg1"/>
                </a:solidFill>
                <a:latin typeface="Calibri" panose="020F0502020204030204" pitchFamily="34" charset="0"/>
              </a:defRPr>
            </a:lvl1pPr>
          </a:lstStyle>
          <a:p>
            <a:r>
              <a:rPr lang="nl-NL"/>
              <a:t>Klik om de stijl te bewerken</a:t>
            </a:r>
            <a:endParaRPr lang="en-US" dirty="0"/>
          </a:p>
        </p:txBody>
      </p:sp>
      <p:sp>
        <p:nvSpPr>
          <p:cNvPr id="3" name="Subtitle 2"/>
          <p:cNvSpPr>
            <a:spLocks noGrp="1"/>
          </p:cNvSpPr>
          <p:nvPr>
            <p:ph type="subTitle" idx="1"/>
          </p:nvPr>
        </p:nvSpPr>
        <p:spPr>
          <a:xfrm>
            <a:off x="761273" y="2705102"/>
            <a:ext cx="5884125" cy="2566284"/>
          </a:xfrm>
          <a:prstGeom prst="rect">
            <a:avLst/>
          </a:prstGeom>
        </p:spPr>
        <p:txBody>
          <a:bodyPr lIns="0" tIns="0" rIns="0" bIns="0"/>
          <a:lstStyle>
            <a:lvl1pPr marL="0" indent="0" algn="l">
              <a:buNone/>
              <a:defRPr sz="2400" b="1">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1" name="Tijdelijke aanduiding voor tekst 7"/>
          <p:cNvSpPr>
            <a:spLocks noGrp="1"/>
          </p:cNvSpPr>
          <p:nvPr>
            <p:ph type="body" sz="quarter" idx="13" hasCustomPrompt="1"/>
          </p:nvPr>
        </p:nvSpPr>
        <p:spPr>
          <a:xfrm>
            <a:off x="2418708" y="5619808"/>
            <a:ext cx="5488097" cy="506412"/>
          </a:xfrm>
          <a:prstGeom prst="rect">
            <a:avLst/>
          </a:prstGeom>
        </p:spPr>
        <p:txBody>
          <a:bodyPr lIns="0" tIns="0" rIns="0" bIns="0"/>
          <a:lstStyle>
            <a:lvl1pPr marL="0" indent="0">
              <a:buNone/>
              <a:defRPr sz="2000" b="0">
                <a:solidFill>
                  <a:schemeClr val="bg1"/>
                </a:solidFill>
                <a:latin typeface="Calibri" panose="020F0502020204030204" pitchFamily="34"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324" y="5619808"/>
            <a:ext cx="1536508" cy="939683"/>
          </a:xfrm>
          <a:prstGeom prst="rect">
            <a:avLst/>
          </a:prstGeom>
        </p:spPr>
      </p:pic>
      <p:pic>
        <p:nvPicPr>
          <p:cNvPr id="15" name="Afbeelding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7272" y="392782"/>
            <a:ext cx="2572253" cy="1002422"/>
          </a:xfrm>
          <a:prstGeom prst="rect">
            <a:avLst/>
          </a:prstGeom>
        </p:spPr>
      </p:pic>
    </p:spTree>
    <p:extLst>
      <p:ext uri="{BB962C8B-B14F-4D97-AF65-F5344CB8AC3E}">
        <p14:creationId xmlns:p14="http://schemas.microsoft.com/office/powerpoint/2010/main" val="212709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a:extLst>
              <a:ext uri="{28A0092B-C50C-407E-A947-70E740481C1C}">
                <a14:useLocalDpi xmlns:a14="http://schemas.microsoft.com/office/drawing/2010/main" val="0"/>
              </a:ext>
            </a:extLst>
          </a:blip>
          <a:srcRect l="-2646" t="18258" r="1075" b="16425"/>
          <a:stretch/>
        </p:blipFill>
        <p:spPr>
          <a:xfrm>
            <a:off x="-45156" y="0"/>
            <a:ext cx="12259733" cy="6858000"/>
          </a:xfrm>
          <a:prstGeom prst="rect">
            <a:avLst/>
          </a:prstGeom>
        </p:spPr>
      </p:pic>
      <p:sp>
        <p:nvSpPr>
          <p:cNvPr id="8" name="Rechthoek 7"/>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2" name="Title 1"/>
          <p:cNvSpPr>
            <a:spLocks noGrp="1"/>
          </p:cNvSpPr>
          <p:nvPr>
            <p:ph type="ctrTitle"/>
          </p:nvPr>
        </p:nvSpPr>
        <p:spPr>
          <a:xfrm>
            <a:off x="1151468" y="1193817"/>
            <a:ext cx="10657416" cy="2088000"/>
          </a:xfrm>
        </p:spPr>
        <p:txBody>
          <a:bodyPr anchor="b"/>
          <a:lstStyle>
            <a:lvl1pPr algn="l">
              <a:defRPr sz="6000">
                <a:solidFill>
                  <a:schemeClr val="bg2"/>
                </a:solidFill>
              </a:defRPr>
            </a:lvl1pPr>
          </a:lstStyle>
          <a:p>
            <a:r>
              <a:rPr lang="nl-NL"/>
              <a:t>Klik om stijl te bewerken</a:t>
            </a:r>
            <a:endParaRPr lang="en-US" dirty="0"/>
          </a:p>
        </p:txBody>
      </p:sp>
      <p:sp>
        <p:nvSpPr>
          <p:cNvPr id="3" name="Subtitle 2"/>
          <p:cNvSpPr>
            <a:spLocks noGrp="1"/>
          </p:cNvSpPr>
          <p:nvPr>
            <p:ph type="subTitle" idx="1"/>
          </p:nvPr>
        </p:nvSpPr>
        <p:spPr>
          <a:xfrm>
            <a:off x="1151469" y="3626770"/>
            <a:ext cx="1065741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10" name="Tijdelijke aanduiding voor tekst 7"/>
          <p:cNvSpPr>
            <a:spLocks noGrp="1"/>
          </p:cNvSpPr>
          <p:nvPr>
            <p:ph type="body" sz="quarter" idx="13" hasCustomPrompt="1"/>
          </p:nvPr>
        </p:nvSpPr>
        <p:spPr>
          <a:xfrm>
            <a:off x="4044182" y="5583238"/>
            <a:ext cx="7764701" cy="506412"/>
          </a:xfrm>
        </p:spPr>
        <p:txBody>
          <a:bodyPr/>
          <a:lstStyle>
            <a:lvl1pPr marL="0" indent="0" algn="r">
              <a:buNone/>
              <a:defRPr>
                <a:solidFill>
                  <a:schemeClr val="bg1"/>
                </a:solidFill>
                <a:latin typeface="FlandersArtSans-Regular" panose="00000500000000000000" pitchFamily="2"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1468" y="5627485"/>
            <a:ext cx="2187472" cy="929406"/>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4920" y="288483"/>
            <a:ext cx="2787081" cy="813884"/>
          </a:xfrm>
          <a:prstGeom prst="rect">
            <a:avLst/>
          </a:prstGeom>
        </p:spPr>
      </p:pic>
    </p:spTree>
    <p:extLst>
      <p:ext uri="{BB962C8B-B14F-4D97-AF65-F5344CB8AC3E}">
        <p14:creationId xmlns:p14="http://schemas.microsoft.com/office/powerpoint/2010/main" val="3035433736"/>
      </p:ext>
    </p:extLst>
  </p:cSld>
  <p:clrMapOvr>
    <a:masterClrMapping/>
  </p:clrMapOvr>
  <p:extLst>
    <p:ext uri="{DCECCB84-F9BA-43D5-87BE-67443E8EF086}">
      <p15:sldGuideLst xmlns:p15="http://schemas.microsoft.com/office/powerpoint/2012/main">
        <p15:guide id="0" orient="horz" pos="187" userDrawn="1">
          <p15:clr>
            <a:srgbClr val="FBAE40"/>
          </p15:clr>
        </p15:guide>
        <p15:guide id="1" pos="743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ternatieve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1467" y="1440000"/>
            <a:ext cx="10656251" cy="2088000"/>
          </a:xfrm>
        </p:spPr>
        <p:txBody>
          <a:bodyPr anchor="b"/>
          <a:lstStyle>
            <a:lvl1pPr algn="l">
              <a:defRPr sz="6000">
                <a:solidFill>
                  <a:schemeClr val="bg2"/>
                </a:solidFill>
              </a:defRPr>
            </a:lvl1pPr>
          </a:lstStyle>
          <a:p>
            <a:r>
              <a:rPr lang="nl-NL"/>
              <a:t>Klik om stijl te bewerken</a:t>
            </a:r>
            <a:endParaRPr lang="en-US" dirty="0"/>
          </a:p>
        </p:txBody>
      </p:sp>
      <p:sp>
        <p:nvSpPr>
          <p:cNvPr id="3" name="Subtitle 2"/>
          <p:cNvSpPr>
            <a:spLocks noGrp="1"/>
          </p:cNvSpPr>
          <p:nvPr>
            <p:ph type="subTitle" idx="1"/>
          </p:nvPr>
        </p:nvSpPr>
        <p:spPr>
          <a:xfrm>
            <a:off x="1151467" y="3744000"/>
            <a:ext cx="10656251"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11" name="Tijdelijke aanduiding voor tekst 7"/>
          <p:cNvSpPr>
            <a:spLocks noGrp="1"/>
          </p:cNvSpPr>
          <p:nvPr>
            <p:ph type="body" sz="quarter" idx="13" hasCustomPrompt="1"/>
          </p:nvPr>
        </p:nvSpPr>
        <p:spPr>
          <a:xfrm>
            <a:off x="1151468" y="5042026"/>
            <a:ext cx="7764701" cy="506412"/>
          </a:xfrm>
        </p:spPr>
        <p:txBody>
          <a:bodyPr/>
          <a:lstStyle>
            <a:lvl1pPr marL="0" indent="0">
              <a:buNone/>
              <a:defRPr>
                <a:solidFill>
                  <a:schemeClr val="bg2"/>
                </a:solidFill>
                <a:latin typeface="FlandersArtSans-Regular" panose="00000500000000000000" pitchFamily="2" charset="0"/>
              </a:defRPr>
            </a:lvl1pPr>
          </a:lstStyle>
          <a:p>
            <a:pPr lvl="0"/>
            <a:r>
              <a:rPr lang="nl-NL" dirty="0"/>
              <a:t>Klik om de naam van de spreker te bewerken</a:t>
            </a:r>
            <a:endParaRPr lang="nl-BE"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261753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2"/>
                </a:solidFill>
              </a:defRPr>
            </a:lvl1pPr>
          </a:lstStyle>
          <a:p>
            <a:r>
              <a:rPr lang="nl-NL"/>
              <a:t>Klik om stijl te bewerken</a:t>
            </a:r>
            <a:endParaRPr lang="nl-BE" dirty="0"/>
          </a:p>
        </p:txBody>
      </p:sp>
      <p:sp>
        <p:nvSpPr>
          <p:cNvPr id="4" name="Tijdelijke aanduiding voor tekst 3"/>
          <p:cNvSpPr>
            <a:spLocks noGrp="1"/>
          </p:cNvSpPr>
          <p:nvPr>
            <p:ph type="body" sz="quarter" idx="10"/>
          </p:nvPr>
        </p:nvSpPr>
        <p:spPr>
          <a:xfrm>
            <a:off x="768351" y="1808164"/>
            <a:ext cx="11040533" cy="3781425"/>
          </a:xfrm>
        </p:spPr>
        <p:txBody>
          <a:bodyPr/>
          <a:lstStyle>
            <a:lvl1pPr marL="288000" indent="-288000">
              <a:buClr>
                <a:schemeClr val="tx1"/>
              </a:buClr>
              <a:buSzPct val="90000"/>
              <a:buFont typeface="Webdings" panose="05030102010509060703" pitchFamily="18" charset="2"/>
              <a:buChar char=""/>
              <a:defRPr>
                <a:solidFill>
                  <a:schemeClr val="tx1"/>
                </a:solidFill>
              </a:defRPr>
            </a:lvl1pPr>
            <a:lvl2pPr marL="576000" indent="-288000">
              <a:spcBef>
                <a:spcPts val="300"/>
              </a:spcBef>
              <a:buClr>
                <a:schemeClr val="tx1">
                  <a:lumMod val="50000"/>
                  <a:lumOff val="50000"/>
                </a:schemeClr>
              </a:buClr>
              <a:buSzPct val="75000"/>
              <a:buFont typeface="Wingdings" panose="05000000000000000000" pitchFamily="2" charset="2"/>
              <a:buChar char="§"/>
              <a:defRPr>
                <a:solidFill>
                  <a:schemeClr val="tx1">
                    <a:lumMod val="50000"/>
                    <a:lumOff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1515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2" y="4589465"/>
            <a:ext cx="875063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1681580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nl-NL"/>
              <a:t>Klik om stijl te bewerken</a:t>
            </a:r>
            <a:endParaRPr lang="en-US" dirty="0"/>
          </a:p>
        </p:txBody>
      </p:sp>
      <p:sp>
        <p:nvSpPr>
          <p:cNvPr id="11" name="Tijdelijke aanduiding voor inhoud 7"/>
          <p:cNvSpPr>
            <a:spLocks noGrp="1"/>
          </p:cNvSpPr>
          <p:nvPr>
            <p:ph sz="quarter" idx="15"/>
          </p:nvPr>
        </p:nvSpPr>
        <p:spPr>
          <a:xfrm>
            <a:off x="768000"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sp>
        <p:nvSpPr>
          <p:cNvPr id="10" name="Tijdelijke aanduiding voor inhoud 7"/>
          <p:cNvSpPr>
            <a:spLocks noGrp="1"/>
          </p:cNvSpPr>
          <p:nvPr>
            <p:ph sz="quarter" idx="16"/>
          </p:nvPr>
        </p:nvSpPr>
        <p:spPr>
          <a:xfrm>
            <a:off x="6383717"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384251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921172" cy="1260000"/>
          </a:xfrm>
        </p:spPr>
        <p:txBody>
          <a:bodyPr/>
          <a:lstStyle/>
          <a:p>
            <a:r>
              <a:rPr lang="nl-NL"/>
              <a:t>Klik om stijl te bewerken</a:t>
            </a:r>
            <a:endParaRPr lang="en-US" dirty="0"/>
          </a:p>
        </p:txBody>
      </p:sp>
      <p:sp>
        <p:nvSpPr>
          <p:cNvPr id="3" name="Text Placeholder 2"/>
          <p:cNvSpPr>
            <a:spLocks noGrp="1"/>
          </p:cNvSpPr>
          <p:nvPr>
            <p:ph type="body" idx="1"/>
          </p:nvPr>
        </p:nvSpPr>
        <p:spPr>
          <a:xfrm>
            <a:off x="839789" y="1681163"/>
            <a:ext cx="5424000" cy="801014"/>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5" name="Text Placeholder 4"/>
          <p:cNvSpPr>
            <a:spLocks noGrp="1"/>
          </p:cNvSpPr>
          <p:nvPr>
            <p:ph type="body" sz="quarter" idx="3"/>
          </p:nvPr>
        </p:nvSpPr>
        <p:spPr>
          <a:xfrm>
            <a:off x="6336000" y="1681163"/>
            <a:ext cx="5424000" cy="802800"/>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1"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sp>
        <p:nvSpPr>
          <p:cNvPr id="12" name="Tijdelijke aanduiding voor inhoud 7"/>
          <p:cNvSpPr>
            <a:spLocks noGrp="1"/>
          </p:cNvSpPr>
          <p:nvPr>
            <p:ph sz="quarter" idx="15"/>
          </p:nvPr>
        </p:nvSpPr>
        <p:spPr>
          <a:xfrm>
            <a:off x="839788" y="2556000"/>
            <a:ext cx="5424001"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3" name="Tijdelijke aanduiding voor inhoud 7"/>
          <p:cNvSpPr>
            <a:spLocks noGrp="1"/>
          </p:cNvSpPr>
          <p:nvPr>
            <p:ph sz="quarter" idx="16"/>
          </p:nvPr>
        </p:nvSpPr>
        <p:spPr>
          <a:xfrm>
            <a:off x="6336000" y="2556001"/>
            <a:ext cx="5424000"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88057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2477279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ernatieve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1467" y="1440000"/>
            <a:ext cx="10656251" cy="2088000"/>
          </a:xfrm>
        </p:spPr>
        <p:txBody>
          <a:bodyPr anchor="b"/>
          <a:lstStyle>
            <a:lvl1pPr algn="l">
              <a:defRPr sz="6000">
                <a:solidFill>
                  <a:schemeClr val="bg2"/>
                </a:solidFill>
              </a:defRPr>
            </a:lvl1pPr>
          </a:lstStyle>
          <a:p>
            <a:r>
              <a:rPr lang="nl-NL"/>
              <a:t>Klik om de stijl te bewerken</a:t>
            </a:r>
            <a:endParaRPr lang="en-US" dirty="0"/>
          </a:p>
        </p:txBody>
      </p:sp>
      <p:sp>
        <p:nvSpPr>
          <p:cNvPr id="3" name="Subtitle 2"/>
          <p:cNvSpPr>
            <a:spLocks noGrp="1"/>
          </p:cNvSpPr>
          <p:nvPr>
            <p:ph type="subTitle" idx="1"/>
          </p:nvPr>
        </p:nvSpPr>
        <p:spPr>
          <a:xfrm>
            <a:off x="1151467" y="3744000"/>
            <a:ext cx="10656251" cy="1298026"/>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11" name="Tijdelijke aanduiding voor tekst 7"/>
          <p:cNvSpPr>
            <a:spLocks noGrp="1"/>
          </p:cNvSpPr>
          <p:nvPr>
            <p:ph type="body" sz="quarter" idx="13" hasCustomPrompt="1"/>
          </p:nvPr>
        </p:nvSpPr>
        <p:spPr>
          <a:xfrm>
            <a:off x="1151468" y="5042026"/>
            <a:ext cx="7764701" cy="506412"/>
          </a:xfrm>
        </p:spPr>
        <p:txBody>
          <a:bodyPr/>
          <a:lstStyle>
            <a:lvl1pPr marL="0" indent="0">
              <a:buNone/>
              <a:defRPr>
                <a:solidFill>
                  <a:schemeClr val="bg2"/>
                </a:solidFill>
                <a:latin typeface="FlandersArtSans-Regular" panose="00000500000000000000" pitchFamily="2" charset="0"/>
              </a:defRPr>
            </a:lvl1pPr>
          </a:lstStyle>
          <a:p>
            <a:pPr lvl="0"/>
            <a:r>
              <a:rPr lang="nl-NL" dirty="0"/>
              <a:t>Klik om de naam van de spreker te bewerken</a:t>
            </a:r>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2617537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800139" y="2057400"/>
            <a:ext cx="3932237" cy="35946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sp>
        <p:nvSpPr>
          <p:cNvPr id="10" name="Tijdelijke aanduiding voor inhoud 7"/>
          <p:cNvSpPr>
            <a:spLocks noGrp="1"/>
          </p:cNvSpPr>
          <p:nvPr>
            <p:ph sz="quarter" idx="15"/>
          </p:nvPr>
        </p:nvSpPr>
        <p:spPr>
          <a:xfrm>
            <a:off x="4958035" y="457200"/>
            <a:ext cx="6794128" cy="51948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942034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9" y="720001"/>
            <a:ext cx="6577771" cy="4932000"/>
          </a:xfrm>
        </p:spPr>
        <p:txBody>
          <a:bodyPr anchor="t"/>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00139" y="2057401"/>
            <a:ext cx="3932237" cy="3594601"/>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8" y="5857371"/>
            <a:ext cx="2243905" cy="713969"/>
          </a:xfrm>
          <a:prstGeom prst="rect">
            <a:avLst/>
          </a:prstGeom>
        </p:spPr>
      </p:pic>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9570" y="5758108"/>
            <a:ext cx="1968148" cy="835856"/>
          </a:xfrm>
          <a:prstGeom prst="rect">
            <a:avLst/>
          </a:prstGeom>
        </p:spPr>
      </p:pic>
    </p:spTree>
    <p:extLst>
      <p:ext uri="{BB962C8B-B14F-4D97-AF65-F5344CB8AC3E}">
        <p14:creationId xmlns:p14="http://schemas.microsoft.com/office/powerpoint/2010/main" val="392363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2"/>
                </a:solidFill>
              </a:defRPr>
            </a:lvl1pPr>
          </a:lstStyle>
          <a:p>
            <a:r>
              <a:rPr lang="nl-NL"/>
              <a:t>Klik om de stijl te bewerken</a:t>
            </a:r>
            <a:endParaRPr lang="nl-BE" dirty="0"/>
          </a:p>
        </p:txBody>
      </p:sp>
      <p:sp>
        <p:nvSpPr>
          <p:cNvPr id="4" name="Tijdelijke aanduiding voor tekst 3"/>
          <p:cNvSpPr>
            <a:spLocks noGrp="1"/>
          </p:cNvSpPr>
          <p:nvPr>
            <p:ph type="body" sz="quarter" idx="10"/>
          </p:nvPr>
        </p:nvSpPr>
        <p:spPr>
          <a:xfrm>
            <a:off x="768351" y="1808164"/>
            <a:ext cx="11040533" cy="3781425"/>
          </a:xfrm>
        </p:spPr>
        <p:txBody>
          <a:bodyPr/>
          <a:lstStyle>
            <a:lvl1pPr marL="288000" indent="-288000">
              <a:buClr>
                <a:schemeClr val="tx1"/>
              </a:buClr>
              <a:buSzPct val="90000"/>
              <a:buFont typeface="Webdings" panose="05030102010509060703" pitchFamily="18" charset="2"/>
              <a:buChar char=""/>
              <a:defRPr>
                <a:solidFill>
                  <a:schemeClr val="tx1"/>
                </a:solidFill>
              </a:defRPr>
            </a:lvl1pPr>
            <a:lvl2pPr marL="576000" indent="-288000">
              <a:spcBef>
                <a:spcPts val="300"/>
              </a:spcBef>
              <a:buClr>
                <a:schemeClr val="tx1">
                  <a:lumMod val="50000"/>
                  <a:lumOff val="50000"/>
                </a:schemeClr>
              </a:buClr>
              <a:buSzPct val="75000"/>
              <a:buFont typeface="Wingdings" panose="05000000000000000000" pitchFamily="2" charset="2"/>
              <a:buChar char="§"/>
              <a:defRPr>
                <a:solidFill>
                  <a:schemeClr val="tx1">
                    <a:lumMod val="50000"/>
                    <a:lumOff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dirty="0"/>
              <a:t> | </a:t>
            </a:r>
            <a:fld id="{4FEC29A6-96D2-4855-B02C-489BA0EAE082}" type="slidenum">
              <a:rPr lang="nl-BE" smtClean="0"/>
              <a:pPr/>
              <a:t>‹nr.›</a:t>
            </a:fld>
            <a:endParaRPr lang="nl-BE" dirty="0"/>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515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831852" y="4589465"/>
            <a:ext cx="875063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168158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nl-NL"/>
              <a:t>Klik om de stijl te bewerken</a:t>
            </a:r>
            <a:endParaRPr lang="en-US" dirty="0"/>
          </a:p>
        </p:txBody>
      </p:sp>
      <p:sp>
        <p:nvSpPr>
          <p:cNvPr id="11" name="Tijdelijke aanduiding voor inhoud 7"/>
          <p:cNvSpPr>
            <a:spLocks noGrp="1"/>
          </p:cNvSpPr>
          <p:nvPr>
            <p:ph sz="quarter" idx="15"/>
          </p:nvPr>
        </p:nvSpPr>
        <p:spPr>
          <a:xfrm>
            <a:off x="768000"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sp>
        <p:nvSpPr>
          <p:cNvPr id="10" name="Tijdelijke aanduiding voor inhoud 7"/>
          <p:cNvSpPr>
            <a:spLocks noGrp="1"/>
          </p:cNvSpPr>
          <p:nvPr>
            <p:ph sz="quarter" idx="16"/>
          </p:nvPr>
        </p:nvSpPr>
        <p:spPr>
          <a:xfrm>
            <a:off x="6383717" y="1841242"/>
            <a:ext cx="5424000" cy="3789091"/>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8425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921172" cy="1260000"/>
          </a:xfrm>
        </p:spPr>
        <p:txBody>
          <a:bodyPr/>
          <a:lstStyle/>
          <a:p>
            <a:r>
              <a:rPr lang="nl-NL"/>
              <a:t>Klik om de stijl te bewerken</a:t>
            </a:r>
            <a:endParaRPr lang="en-US" dirty="0"/>
          </a:p>
        </p:txBody>
      </p:sp>
      <p:sp>
        <p:nvSpPr>
          <p:cNvPr id="3" name="Text Placeholder 2"/>
          <p:cNvSpPr>
            <a:spLocks noGrp="1"/>
          </p:cNvSpPr>
          <p:nvPr>
            <p:ph type="body" idx="1"/>
          </p:nvPr>
        </p:nvSpPr>
        <p:spPr>
          <a:xfrm>
            <a:off x="839789" y="1681163"/>
            <a:ext cx="5424000" cy="801014"/>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5" name="Text Placeholder 4"/>
          <p:cNvSpPr>
            <a:spLocks noGrp="1"/>
          </p:cNvSpPr>
          <p:nvPr>
            <p:ph type="body" sz="quarter" idx="3"/>
          </p:nvPr>
        </p:nvSpPr>
        <p:spPr>
          <a:xfrm>
            <a:off x="6336000" y="1681163"/>
            <a:ext cx="5424000" cy="802800"/>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11"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sp>
        <p:nvSpPr>
          <p:cNvPr id="12" name="Tijdelijke aanduiding voor inhoud 7"/>
          <p:cNvSpPr>
            <a:spLocks noGrp="1"/>
          </p:cNvSpPr>
          <p:nvPr>
            <p:ph sz="quarter" idx="15"/>
          </p:nvPr>
        </p:nvSpPr>
        <p:spPr>
          <a:xfrm>
            <a:off x="839788" y="2556000"/>
            <a:ext cx="5424001"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3" name="Tijdelijke aanduiding voor inhoud 7"/>
          <p:cNvSpPr>
            <a:spLocks noGrp="1"/>
          </p:cNvSpPr>
          <p:nvPr>
            <p:ph sz="quarter" idx="16"/>
          </p:nvPr>
        </p:nvSpPr>
        <p:spPr>
          <a:xfrm>
            <a:off x="6336000" y="2556001"/>
            <a:ext cx="5424000" cy="31320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88057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7"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247727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nl-NL"/>
              <a:t>Klik om de stijl te bewerken</a:t>
            </a:r>
            <a:endParaRPr lang="en-US" dirty="0"/>
          </a:p>
        </p:txBody>
      </p:sp>
      <p:sp>
        <p:nvSpPr>
          <p:cNvPr id="4" name="Text Placeholder 3"/>
          <p:cNvSpPr>
            <a:spLocks noGrp="1"/>
          </p:cNvSpPr>
          <p:nvPr>
            <p:ph type="body" sz="half" idx="2"/>
          </p:nvPr>
        </p:nvSpPr>
        <p:spPr>
          <a:xfrm>
            <a:off x="800139" y="2057400"/>
            <a:ext cx="3932237" cy="3594600"/>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8"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sp>
        <p:nvSpPr>
          <p:cNvPr id="10" name="Tijdelijke aanduiding voor inhoud 7"/>
          <p:cNvSpPr>
            <a:spLocks noGrp="1"/>
          </p:cNvSpPr>
          <p:nvPr>
            <p:ph sz="quarter" idx="15"/>
          </p:nvPr>
        </p:nvSpPr>
        <p:spPr>
          <a:xfrm>
            <a:off x="4958035" y="457200"/>
            <a:ext cx="6794128" cy="5194800"/>
          </a:xfrm>
        </p:spPr>
        <p:txBody>
          <a:bodyPr/>
          <a:lstStyle>
            <a:lvl1pPr marL="288000" indent="-288000">
              <a:buClr>
                <a:schemeClr val="tx1">
                  <a:lumMod val="95000"/>
                  <a:lumOff val="5000"/>
                </a:schemeClr>
              </a:buClr>
              <a:buSzPct val="90000"/>
              <a:buFont typeface="Webdings" panose="05030102010509060703" pitchFamily="18" charset="2"/>
              <a:buChar char="4"/>
              <a:defRPr>
                <a:solidFill>
                  <a:schemeClr val="tx1">
                    <a:lumMod val="95000"/>
                    <a:lumOff val="5000"/>
                  </a:schemeClr>
                </a:solidFill>
              </a:defRPr>
            </a:lvl1pPr>
            <a:lvl2pPr marL="576000" indent="-288000">
              <a:spcBef>
                <a:spcPts val="300"/>
              </a:spcBef>
              <a:buClr>
                <a:schemeClr val="bg1">
                  <a:lumMod val="50000"/>
                </a:schemeClr>
              </a:buClr>
              <a:buSzPct val="75000"/>
              <a:buFont typeface="Wingdings" panose="05000000000000000000" pitchFamily="2" charset="2"/>
              <a:buChar char="§"/>
              <a:defRPr>
                <a:solidFill>
                  <a:schemeClr val="bg1">
                    <a:lumMod val="50000"/>
                  </a:schemeClr>
                </a:solidFill>
              </a:defRPr>
            </a:lvl2pPr>
            <a:lvl3pPr marL="864000" indent="-288000">
              <a:spcBef>
                <a:spcPts val="300"/>
              </a:spcBef>
              <a:buClr>
                <a:schemeClr val="bg1">
                  <a:lumMod val="50000"/>
                </a:schemeClr>
              </a:buClr>
              <a:buSzPct val="90000"/>
              <a:buFont typeface="Courier New" panose="02070309020205020404" pitchFamily="49" charset="0"/>
              <a:buChar char="o"/>
              <a:defRPr>
                <a:solidFill>
                  <a:schemeClr val="bg1">
                    <a:lumMod val="50000"/>
                  </a:schemeClr>
                </a:solidFill>
              </a:defRPr>
            </a:lvl3pPr>
            <a:lvl4pPr marL="1152000" indent="-288000">
              <a:spcBef>
                <a:spcPts val="300"/>
              </a:spcBef>
              <a:buClr>
                <a:schemeClr val="bg1">
                  <a:lumMod val="50000"/>
                </a:schemeClr>
              </a:buClr>
              <a:buSzPct val="75000"/>
              <a:buFont typeface="Arial" panose="020B0604020202020204" pitchFamily="34" charset="0"/>
              <a:buChar char="•"/>
              <a:defRPr>
                <a:solidFill>
                  <a:schemeClr val="bg1">
                    <a:lumMod val="50000"/>
                  </a:schemeClr>
                </a:solidFill>
              </a:defRPr>
            </a:lvl4pPr>
            <a:lvl5pPr marL="1440000" indent="-288000">
              <a:spcBef>
                <a:spcPts val="300"/>
              </a:spcBef>
              <a:buClr>
                <a:schemeClr val="bg1">
                  <a:lumMod val="50000"/>
                </a:schemeClr>
              </a:buClr>
              <a:buSzPct val="90000"/>
              <a:buFont typeface="FlandersArtSans-Regular" panose="00000500000000000000" pitchFamily="50" charset="0"/>
              <a:buChar char="−"/>
              <a:defRPr>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94203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00139" y="457200"/>
            <a:ext cx="3932237"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5183189" y="720001"/>
            <a:ext cx="6577771" cy="4932000"/>
          </a:xfrm>
        </p:spPr>
        <p:txBody>
          <a:bodyPr anchor="t"/>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00139" y="2057401"/>
            <a:ext cx="3932237" cy="3594601"/>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Slide Number Placeholder 5"/>
          <p:cNvSpPr>
            <a:spLocks noGrp="1"/>
          </p:cNvSpPr>
          <p:nvPr>
            <p:ph type="sldNum" sz="quarter" idx="12"/>
          </p:nvPr>
        </p:nvSpPr>
        <p:spPr>
          <a:xfrm>
            <a:off x="4692369" y="6057534"/>
            <a:ext cx="2803444" cy="384174"/>
          </a:xfrm>
          <a:prstGeom prst="rect">
            <a:avLst/>
          </a:prstGeom>
        </p:spPr>
        <p:txBody>
          <a:bodyPr anchor="ctr" anchorCtr="1"/>
          <a:lstStyle>
            <a:lvl1pPr>
              <a:defRPr sz="1200">
                <a:solidFill>
                  <a:schemeClr val="tx2"/>
                </a:solidFill>
                <a:latin typeface="Calibri Light" panose="020F0302020204030204" pitchFamily="34" charset="0"/>
              </a:defRPr>
            </a:lvl1pPr>
          </a:lstStyle>
          <a:p>
            <a:fld id="{7DAD7678-3C6F-4DE1-A59F-12BC40F05B4C}" type="datetime1">
              <a:rPr lang="nl-BE" smtClean="0"/>
              <a:pPr/>
              <a:t>29/04/2022</a:t>
            </a:fld>
            <a:r>
              <a:rPr lang="nl-BE"/>
              <a:t> | </a:t>
            </a:r>
            <a:fld id="{4FEC29A6-96D2-4855-B02C-489BA0EAE082}" type="slidenum">
              <a:rPr lang="nl-BE" smtClean="0"/>
              <a:pPr/>
              <a:t>‹nr.›</a:t>
            </a:fld>
            <a:endParaRPr lang="nl-BE" dirty="0"/>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816" y="5612004"/>
            <a:ext cx="1548902" cy="885087"/>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768" y="5808359"/>
            <a:ext cx="1623437" cy="688731"/>
          </a:xfrm>
          <a:prstGeom prst="rect">
            <a:avLst/>
          </a:prstGeom>
        </p:spPr>
      </p:pic>
    </p:spTree>
    <p:extLst>
      <p:ext uri="{BB962C8B-B14F-4D97-AF65-F5344CB8AC3E}">
        <p14:creationId xmlns:p14="http://schemas.microsoft.com/office/powerpoint/2010/main" val="3923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288000"/>
            <a:ext cx="11040535" cy="1325563"/>
          </a:xfrm>
          <a:prstGeom prst="rect">
            <a:avLst/>
          </a:prstGeom>
        </p:spPr>
        <p:txBody>
          <a:bodyPr vert="horz" lIns="0" tIns="0" rIns="0" bIns="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768350" y="1825625"/>
            <a:ext cx="11040535"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12"/>
              </a:buBlip>
            </a:pPr>
            <a:r>
              <a:rPr lang="nl-NL" dirty="0"/>
              <a:t>Klik om de modelstijlen te bewerken</a:t>
            </a:r>
          </a:p>
          <a:p>
            <a:pPr marL="576000" lvl="1" indent="-288000" algn="l" defTabSz="914400" rtl="0" eaLnBrk="1" latinLnBrk="0" hangingPunct="1">
              <a:lnSpc>
                <a:spcPct val="90000"/>
              </a:lnSpc>
              <a:spcBef>
                <a:spcPts val="300"/>
              </a:spcBef>
              <a:buSzPct val="70000"/>
              <a:buFontTx/>
              <a:buBlip>
                <a:blip r:embed="rId13"/>
              </a:buBlip>
            </a:pPr>
            <a:r>
              <a:rPr lang="nl-NL" dirty="0"/>
              <a:t>Tweede niveau</a:t>
            </a:r>
          </a:p>
          <a:p>
            <a:pPr marL="864000" lvl="2" indent="-288000" algn="l" defTabSz="914400" rtl="0" eaLnBrk="1" latinLnBrk="0" hangingPunct="1">
              <a:lnSpc>
                <a:spcPct val="90000"/>
              </a:lnSpc>
              <a:spcBef>
                <a:spcPts val="300"/>
              </a:spcBef>
              <a:buSzPct val="90000"/>
              <a:buFontTx/>
              <a:buBlip>
                <a:blip r:embed="rId14"/>
              </a:buBlip>
            </a:pPr>
            <a:r>
              <a:rPr lang="nl-NL" dirty="0"/>
              <a:t>Derde niveau</a:t>
            </a:r>
          </a:p>
          <a:p>
            <a:pPr marL="1152000" lvl="3" indent="-288000" algn="l" defTabSz="914400" rtl="0" eaLnBrk="1" latinLnBrk="0" hangingPunct="1">
              <a:lnSpc>
                <a:spcPct val="90000"/>
              </a:lnSpc>
              <a:spcBef>
                <a:spcPts val="300"/>
              </a:spcBef>
              <a:buSzPct val="75000"/>
              <a:buFontTx/>
              <a:buBlip>
                <a:blip r:embed="rId15"/>
              </a:buBlip>
            </a:pPr>
            <a:r>
              <a:rPr lang="nl-NL" dirty="0"/>
              <a:t>Vierde niveau</a:t>
            </a:r>
          </a:p>
          <a:p>
            <a:pPr marL="1440000" lvl="4" indent="-288000" algn="l" defTabSz="914400" rtl="0" eaLnBrk="1" latinLnBrk="0" hangingPunct="1">
              <a:lnSpc>
                <a:spcPct val="90000"/>
              </a:lnSpc>
              <a:spcBef>
                <a:spcPts val="300"/>
              </a:spcBef>
              <a:buSzPct val="90000"/>
              <a:buFontTx/>
              <a:buBlip>
                <a:blip r:embed="rId12"/>
              </a:buBlip>
            </a:pPr>
            <a:r>
              <a:rPr lang="nl-NL" dirty="0"/>
              <a:t>Vijfde niveau</a:t>
            </a:r>
            <a:endParaRPr lang="en-US" dirty="0"/>
          </a:p>
        </p:txBody>
      </p:sp>
      <p:sp>
        <p:nvSpPr>
          <p:cNvPr id="7" name="Rechthoek 6"/>
          <p:cNvSpPr/>
          <p:nvPr/>
        </p:nvSpPr>
        <p:spPr>
          <a:xfrm>
            <a:off x="0" y="0"/>
            <a:ext cx="384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5" name="Rechthoek 4"/>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89321535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4" r:id="rId10"/>
  </p:sldLayoutIdLst>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87" userDrawn="1">
          <p15:clr>
            <a:srgbClr val="F26B43"/>
          </p15:clr>
        </p15:guide>
        <p15:guide id="1" pos="7439" userDrawn="1">
          <p15:clr>
            <a:srgbClr val="F26B43"/>
          </p15:clr>
        </p15:guide>
        <p15:guide id="2" pos="484" userDrawn="1">
          <p15:clr>
            <a:srgbClr val="F26B43"/>
          </p15:clr>
        </p15:guide>
        <p15:guide id="3" orient="horz" pos="4133" userDrawn="1">
          <p15:clr>
            <a:srgbClr val="F26B43"/>
          </p15:clr>
        </p15:guide>
        <p15:guide id="4" pos="725" userDrawn="1">
          <p15:clr>
            <a:srgbClr val="F26B43"/>
          </p15:clr>
        </p15:guide>
        <p15:guide id="5" orient="horz" pos="1139" userDrawn="1">
          <p15:clr>
            <a:srgbClr val="F26B43"/>
          </p15:clr>
        </p15:guide>
        <p15:guide id="6" orient="horz" pos="35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1" y="317499"/>
            <a:ext cx="11040533" cy="1325563"/>
          </a:xfrm>
          <a:prstGeom prst="rect">
            <a:avLst/>
          </a:prstGeom>
        </p:spPr>
        <p:txBody>
          <a:bodyPr vert="horz" lIns="0" tIns="0" rIns="0" bIns="0" rtlCol="0" anchor="ctr">
            <a:normAutofit/>
          </a:bodyPr>
          <a:lstStyle/>
          <a:p>
            <a:r>
              <a:rPr lang="nl-NL" dirty="0"/>
              <a:t>Klik om de stijl te bewerken</a:t>
            </a:r>
            <a:endParaRPr lang="en-US" dirty="0"/>
          </a:p>
        </p:txBody>
      </p:sp>
      <p:sp>
        <p:nvSpPr>
          <p:cNvPr id="4" name="Date Placeholder 3"/>
          <p:cNvSpPr>
            <a:spLocks noGrp="1"/>
          </p:cNvSpPr>
          <p:nvPr>
            <p:ph type="dt" sz="half" idx="2"/>
          </p:nvPr>
        </p:nvSpPr>
        <p:spPr>
          <a:xfrm>
            <a:off x="3256567" y="6359528"/>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Footer Placeholder 4"/>
          <p:cNvSpPr>
            <a:spLocks noGrp="1"/>
          </p:cNvSpPr>
          <p:nvPr>
            <p:ph type="ftr" sz="quarter" idx="3"/>
          </p:nvPr>
        </p:nvSpPr>
        <p:spPr>
          <a:xfrm>
            <a:off x="5147733" y="6356352"/>
            <a:ext cx="187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7576933" y="6337303"/>
            <a:ext cx="1346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B78A0-EAE8-43DC-8AB4-56AB459EB521}" type="slidenum">
              <a:rPr lang="nl-BE" smtClean="0"/>
              <a:t>‹nr.›</a:t>
            </a:fld>
            <a:endParaRPr lang="nl-BE"/>
          </a:p>
        </p:txBody>
      </p:sp>
      <p:sp>
        <p:nvSpPr>
          <p:cNvPr id="7" name="Tijdelijke aanduiding voor inhoud 7"/>
          <p:cNvSpPr txBox="1">
            <a:spLocks/>
          </p:cNvSpPr>
          <p:nvPr/>
        </p:nvSpPr>
        <p:spPr>
          <a:xfrm>
            <a:off x="767999" y="1841242"/>
            <a:ext cx="11040884" cy="3789091"/>
          </a:xfrm>
          <a:prstGeom prst="rect">
            <a:avLst/>
          </a:prstGeom>
        </p:spPr>
        <p:txBody>
          <a:bodyPr lIns="0" tIns="0" rIns="0" bIns="0"/>
          <a:lstStyle>
            <a:lvl1pPr marL="288000" indent="-288000" algn="l" defTabSz="914400" rtl="0" eaLnBrk="1" latinLnBrk="0" hangingPunct="1">
              <a:lnSpc>
                <a:spcPct val="90000"/>
              </a:lnSpc>
              <a:spcBef>
                <a:spcPts val="1000"/>
              </a:spcBef>
              <a:buClr>
                <a:schemeClr val="tx1">
                  <a:lumMod val="95000"/>
                  <a:lumOff val="5000"/>
                </a:schemeClr>
              </a:buClr>
              <a:buSzPct val="90000"/>
              <a:buFont typeface="Webdings" panose="05030102010509060703" pitchFamily="18" charset="2"/>
              <a:buChar char="4"/>
              <a:defRPr lang="nl-NL" sz="2200" kern="1200" spc="0">
                <a:solidFill>
                  <a:schemeClr val="tx1">
                    <a:lumMod val="95000"/>
                    <a:lumOff val="5000"/>
                  </a:schemeClr>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Clr>
                <a:schemeClr val="bg1">
                  <a:lumMod val="50000"/>
                </a:schemeClr>
              </a:buClr>
              <a:buSzPct val="75000"/>
              <a:buFont typeface="Wingdings" panose="05000000000000000000" pitchFamily="2" charset="2"/>
              <a:buChar char="§"/>
              <a:defRPr lang="nl-NL"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200"/>
              <a:t>Klik om de modelstijlen te bewerken</a:t>
            </a:r>
          </a:p>
          <a:p>
            <a:pPr lvl="1"/>
            <a:r>
              <a:rPr lang="nl-BE" sz="2200"/>
              <a:t>Tweede niveau</a:t>
            </a:r>
          </a:p>
          <a:p>
            <a:pPr lvl="2"/>
            <a:r>
              <a:rPr lang="nl-BE" sz="2000"/>
              <a:t>Derde niveau</a:t>
            </a:r>
          </a:p>
          <a:p>
            <a:pPr lvl="3"/>
            <a:r>
              <a:rPr lang="nl-BE" sz="2000"/>
              <a:t>Vierde niveau</a:t>
            </a:r>
          </a:p>
          <a:p>
            <a:pPr lvl="4"/>
            <a:r>
              <a:rPr lang="nl-BE" sz="2000"/>
              <a:t>Vijfde niveau</a:t>
            </a:r>
          </a:p>
          <a:p>
            <a:endParaRPr lang="nl-BE" sz="2200" dirty="0"/>
          </a:p>
        </p:txBody>
      </p:sp>
    </p:spTree>
    <p:extLst>
      <p:ext uri="{BB962C8B-B14F-4D97-AF65-F5344CB8AC3E}">
        <p14:creationId xmlns:p14="http://schemas.microsoft.com/office/powerpoint/2010/main" val="312134380"/>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l" defTabSz="914400" rtl="0" eaLnBrk="1" latinLnBrk="0" hangingPunct="1">
        <a:lnSpc>
          <a:spcPct val="90000"/>
        </a:lnSpc>
        <a:spcBef>
          <a:spcPct val="0"/>
        </a:spcBef>
        <a:buNone/>
        <a:defRPr lang="en-US" sz="3700" b="0" i="0" kern="1200" dirty="0">
          <a:solidFill>
            <a:schemeClr val="tx1"/>
          </a:solidFill>
          <a:latin typeface="FlandersArtSans-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kern="1200" spc="0" dirty="0" smtClean="0">
          <a:solidFill>
            <a:schemeClr val="tx1"/>
          </a:solidFill>
          <a:latin typeface="FlandersArtSans-Bold" panose="00000800000000000000" pitchFamily="2" charset="0"/>
          <a:ea typeface="+mn-ea"/>
          <a:cs typeface="+mn-cs"/>
        </a:defRPr>
      </a:lvl1pPr>
      <a:lvl2pPr marL="630900" indent="-342900" algn="l" defTabSz="914400" rtl="0" eaLnBrk="1" latinLnBrk="0" hangingPunct="1">
        <a:lnSpc>
          <a:spcPct val="90000"/>
        </a:lnSpc>
        <a:spcBef>
          <a:spcPts val="500"/>
        </a:spcBef>
        <a:buFont typeface="Arial" panose="020B0604020202020204" pitchFamily="34" charset="0"/>
        <a:buChar char="•"/>
        <a:defRPr lang="nl-NL" sz="2200" kern="1200" spc="0" dirty="0" smtClean="0">
          <a:solidFill>
            <a:schemeClr val="bg1">
              <a:lumMod val="50000"/>
            </a:schemeClr>
          </a:solidFill>
          <a:latin typeface="FlandersArtSans-Regular" panose="00000500000000000000" pitchFamily="2" charset="0"/>
          <a:ea typeface="+mn-ea"/>
          <a:cs typeface="+mn-cs"/>
        </a:defRPr>
      </a:lvl2pPr>
      <a:lvl3pPr marL="918900" indent="-342900" algn="l" defTabSz="914400" rtl="0" eaLnBrk="1" latinLnBrk="0" hangingPunct="1">
        <a:lnSpc>
          <a:spcPct val="90000"/>
        </a:lnSpc>
        <a:spcBef>
          <a:spcPts val="500"/>
        </a:spcBef>
        <a:buFont typeface="Arial" panose="020B0604020202020204" pitchFamily="34" charset="0"/>
        <a:buChar char="•"/>
        <a:defRPr lang="nl-NL" sz="2000" kern="1200" spc="0" dirty="0" smtClean="0">
          <a:solidFill>
            <a:schemeClr val="tx1"/>
          </a:solidFill>
          <a:latin typeface="FlandersArtSans-Regular" panose="00000500000000000000" pitchFamily="2"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tx1"/>
          </a:solidFill>
          <a:latin typeface="FlandersArtSans-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241" userDrawn="1">
          <p15:clr>
            <a:srgbClr val="F26B43"/>
          </p15:clr>
        </p15:guide>
        <p15:guide id="3" pos="484" userDrawn="1">
          <p15:clr>
            <a:srgbClr val="F26B43"/>
          </p15:clr>
        </p15:guide>
        <p15:guide id="4" pos="7439" userDrawn="1">
          <p15:clr>
            <a:srgbClr val="F26B43"/>
          </p15:clr>
        </p15:guide>
        <p15:guide id="5" orient="horz" pos="41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288000"/>
            <a:ext cx="11040535" cy="1325563"/>
          </a:xfrm>
          <a:prstGeom prst="rect">
            <a:avLst/>
          </a:prstGeom>
        </p:spPr>
        <p:txBody>
          <a:bodyPr vert="horz" lIns="0" tIns="0" rIns="0" bIns="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768350" y="1825625"/>
            <a:ext cx="11040535" cy="4351338"/>
          </a:xfrm>
          <a:prstGeom prst="rect">
            <a:avLst/>
          </a:prstGeom>
        </p:spPr>
        <p:txBody>
          <a:bodyPr vert="horz" lIns="0" tIns="0" rIns="0" bIns="0" rtlCol="0">
            <a:normAutofit/>
          </a:bodyPr>
          <a:lstStyle/>
          <a:p>
            <a:pPr marL="288000" lvl="0" indent="-288000" algn="l" defTabSz="914400" rtl="0" eaLnBrk="1" latinLnBrk="0" hangingPunct="1">
              <a:lnSpc>
                <a:spcPct val="90000"/>
              </a:lnSpc>
              <a:spcBef>
                <a:spcPts val="300"/>
              </a:spcBef>
              <a:buSzPct val="90000"/>
              <a:buFontTx/>
              <a:buBlip>
                <a:blip r:embed="rId11"/>
              </a:buBlip>
            </a:pPr>
            <a:r>
              <a:rPr lang="nl-NL" dirty="0"/>
              <a:t>Klik om de modelstijlen te bewerken</a:t>
            </a:r>
          </a:p>
          <a:p>
            <a:pPr marL="576000" lvl="1" indent="-288000" algn="l" defTabSz="914400" rtl="0" eaLnBrk="1" latinLnBrk="0" hangingPunct="1">
              <a:lnSpc>
                <a:spcPct val="90000"/>
              </a:lnSpc>
              <a:spcBef>
                <a:spcPts val="300"/>
              </a:spcBef>
              <a:buSzPct val="70000"/>
              <a:buFontTx/>
              <a:buBlip>
                <a:blip r:embed="rId12"/>
              </a:buBlip>
            </a:pPr>
            <a:r>
              <a:rPr lang="nl-NL" dirty="0"/>
              <a:t>Tweede niveau</a:t>
            </a:r>
          </a:p>
          <a:p>
            <a:pPr marL="864000" lvl="2" indent="-288000" algn="l" defTabSz="914400" rtl="0" eaLnBrk="1" latinLnBrk="0" hangingPunct="1">
              <a:lnSpc>
                <a:spcPct val="90000"/>
              </a:lnSpc>
              <a:spcBef>
                <a:spcPts val="300"/>
              </a:spcBef>
              <a:buSzPct val="90000"/>
              <a:buFontTx/>
              <a:buBlip>
                <a:blip r:embed="rId13"/>
              </a:buBlip>
            </a:pPr>
            <a:r>
              <a:rPr lang="nl-NL" dirty="0"/>
              <a:t>Derde niveau</a:t>
            </a:r>
          </a:p>
          <a:p>
            <a:pPr marL="1152000" lvl="3" indent="-288000" algn="l" defTabSz="914400" rtl="0" eaLnBrk="1" latinLnBrk="0" hangingPunct="1">
              <a:lnSpc>
                <a:spcPct val="90000"/>
              </a:lnSpc>
              <a:spcBef>
                <a:spcPts val="300"/>
              </a:spcBef>
              <a:buSzPct val="75000"/>
              <a:buFontTx/>
              <a:buBlip>
                <a:blip r:embed="rId14"/>
              </a:buBlip>
            </a:pPr>
            <a:r>
              <a:rPr lang="nl-NL" dirty="0"/>
              <a:t>Vierde niveau</a:t>
            </a:r>
          </a:p>
          <a:p>
            <a:pPr marL="1440000" lvl="4" indent="-288000" algn="l" defTabSz="914400" rtl="0" eaLnBrk="1" latinLnBrk="0" hangingPunct="1">
              <a:lnSpc>
                <a:spcPct val="90000"/>
              </a:lnSpc>
              <a:spcBef>
                <a:spcPts val="300"/>
              </a:spcBef>
              <a:buSzPct val="90000"/>
              <a:buFontTx/>
              <a:buBlip>
                <a:blip r:embed="rId11"/>
              </a:buBlip>
            </a:pPr>
            <a:r>
              <a:rPr lang="nl-NL" dirty="0"/>
              <a:t>Vijfde niveau</a:t>
            </a:r>
            <a:endParaRPr lang="en-US" dirty="0"/>
          </a:p>
        </p:txBody>
      </p:sp>
      <p:sp>
        <p:nvSpPr>
          <p:cNvPr id="7" name="Rechthoek 6"/>
          <p:cNvSpPr/>
          <p:nvPr/>
        </p:nvSpPr>
        <p:spPr>
          <a:xfrm>
            <a:off x="0" y="0"/>
            <a:ext cx="384000" cy="6858000"/>
          </a:xfrm>
          <a:prstGeom prst="rect">
            <a:avLst/>
          </a:prstGeom>
          <a:solidFill>
            <a:srgbClr val="A3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5" name="Rechthoek 4"/>
          <p:cNvSpPr/>
          <p:nvPr userDrawn="1"/>
        </p:nvSpPr>
        <p:spPr>
          <a:xfrm>
            <a:off x="0" y="0"/>
            <a:ext cx="38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89321535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hf hdr="0" ftr="0" dt="0"/>
  <p:txStyles>
    <p:titleStyle>
      <a:lvl1pPr algn="l" defTabSz="914400" rtl="0" eaLnBrk="1" latinLnBrk="0" hangingPunct="1">
        <a:lnSpc>
          <a:spcPct val="90000"/>
        </a:lnSpc>
        <a:spcBef>
          <a:spcPct val="0"/>
        </a:spcBef>
        <a:buNone/>
        <a:defRPr lang="en-US" sz="3700" b="1" i="0" kern="1200" dirty="0">
          <a:solidFill>
            <a:schemeClr val="bg2"/>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200" b="1" kern="1200" spc="0" dirty="0" smtClean="0">
          <a:solidFill>
            <a:schemeClr val="tx1">
              <a:lumMod val="95000"/>
              <a:lumOff val="5000"/>
            </a:schemeClr>
          </a:solidFill>
          <a:latin typeface="Calibri" panose="020F0502020204030204" pitchFamily="34" charset="0"/>
          <a:ea typeface="+mn-ea"/>
          <a:cs typeface="+mn-cs"/>
        </a:defRPr>
      </a:lvl1pPr>
      <a:lvl2pPr marL="630900" indent="-342900" algn="l" defTabSz="914400" rtl="0" eaLnBrk="1" latinLnBrk="0" hangingPunct="1">
        <a:lnSpc>
          <a:spcPct val="90000"/>
        </a:lnSpc>
        <a:spcBef>
          <a:spcPts val="500"/>
        </a:spcBef>
        <a:buFont typeface="Wingdings" panose="05000000000000000000" pitchFamily="2" charset="2"/>
        <a:buChar char="§"/>
        <a:defRPr lang="nl-NL" sz="2200" kern="1200" spc="0" dirty="0" smtClean="0">
          <a:solidFill>
            <a:schemeClr val="bg1">
              <a:lumMod val="50000"/>
            </a:schemeClr>
          </a:solidFill>
          <a:latin typeface="Calibri" panose="020F0502020204030204" pitchFamily="34" charset="0"/>
          <a:ea typeface="+mn-ea"/>
          <a:cs typeface="+mn-cs"/>
        </a:defRPr>
      </a:lvl2pPr>
      <a:lvl3pPr marL="918900" indent="-342900" algn="l" defTabSz="914400" rtl="0" eaLnBrk="1" latinLnBrk="0" hangingPunct="1">
        <a:lnSpc>
          <a:spcPct val="90000"/>
        </a:lnSpc>
        <a:spcBef>
          <a:spcPts val="500"/>
        </a:spcBef>
        <a:buFont typeface="Courier New" panose="02070309020205020404" pitchFamily="49" charset="0"/>
        <a:buChar char="o"/>
        <a:defRPr lang="nl-NL" sz="2000" kern="1200" spc="0" dirty="0" smtClean="0">
          <a:solidFill>
            <a:schemeClr val="bg1">
              <a:lumMod val="50000"/>
            </a:schemeClr>
          </a:solidFill>
          <a:latin typeface="Calibri" panose="020F0502020204030204" pitchFamily="34" charset="0"/>
          <a:ea typeface="+mn-ea"/>
          <a:cs typeface="+mn-cs"/>
        </a:defRPr>
      </a:lvl3pPr>
      <a:lvl4pPr marL="1494900" indent="-342900" algn="l" defTabSz="914400" rtl="0" eaLnBrk="1" latinLnBrk="0" hangingPunct="1">
        <a:lnSpc>
          <a:spcPct val="90000"/>
        </a:lnSpc>
        <a:spcBef>
          <a:spcPts val="500"/>
        </a:spcBef>
        <a:buFont typeface="Arial" panose="020B0604020202020204" pitchFamily="34" charset="0"/>
        <a:buChar char="•"/>
        <a:defRPr lang="en-US" sz="2000" kern="1200" spc="0" dirty="0">
          <a:solidFill>
            <a:schemeClr val="bg1">
              <a:lumMod val="50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000" kern="1200" spc="0" baseline="0" dirty="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87" userDrawn="1">
          <p15:clr>
            <a:srgbClr val="F26B43"/>
          </p15:clr>
        </p15:guide>
        <p15:guide id="1" pos="7439" userDrawn="1">
          <p15:clr>
            <a:srgbClr val="F26B43"/>
          </p15:clr>
        </p15:guide>
        <p15:guide id="2" pos="484" userDrawn="1">
          <p15:clr>
            <a:srgbClr val="F26B43"/>
          </p15:clr>
        </p15:guide>
        <p15:guide id="3" orient="horz" pos="4133" userDrawn="1">
          <p15:clr>
            <a:srgbClr val="F26B43"/>
          </p15:clr>
        </p15:guide>
        <p15:guide id="4" pos="725" userDrawn="1">
          <p15:clr>
            <a:srgbClr val="F26B43"/>
          </p15:clr>
        </p15:guide>
        <p15:guide id="5" orient="horz" pos="1139" userDrawn="1">
          <p15:clr>
            <a:srgbClr val="F26B43"/>
          </p15:clr>
        </p15:guide>
        <p15:guide id="6" orient="horz" pos="35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7.tif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hyperlink" Target="https://ovam.vlaanderen.be/documents/177281/0/Beslissingsboom+evenementen.pdf/6095fc47-acd9-c293-2db3-ebd079702f8d?version=2.0&amp;t=1650616198722&amp;download=tru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www.ovam.be/sites/default/files/atoms/files/Beslissingsboom-3-drank_0.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www.ovam.be/sites/default/files/atoms/files/Beslissingsboom-4-bereide-voedingsmidd.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view.officeapps.live.com/op/view.aspx?src=https%3A%2F%2Fwww.ovam.be%2Fsites%2Fdefault%2Ffiles%2Fatoms%2Ffiles%2F211108%2520Interpretatie%2520VLAREMA%2520art.%25205.3.12.1%2520en%25205.3.12.2.docx&amp;wdOrigin=BROWSELINK"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view.officeapps.live.com/op/view.aspx?src=https%3A%2F%2Fwww.ovam.be%2Fsites%2Fdefault%2Ffiles%2Fatoms%2Ffiles%2F211108%2520Interpretatie%2520VLAREMA%2520art.%25205.3.12.1%2520en%25205.3.12.2.docx&amp;wdOrigin=BROWSELINK"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ovam.be/veel-gestelde-vragen-rond-de-sup-richtlijn"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hyperlink" Target="http://www.ovam.be/subsidies-herbruikbaar-cateringmateriaa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www.ovam.be/aan-de-slag-met-de-wetgeving-cateringmateriaa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hyperlink" Target="http://www.kwitten.be/" TargetMode="Externa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hyperlink" Target="http://www.groenevent.b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ovam.be/sites/default/files/atoms/files/Leidraad%20voor%20de%20eventorganisator_inzameling%2090%25%20evenementen.doc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ovam.be/sites/default/files/atoms/files/Beslissingsboom-1-evenementen.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61066" y="1080001"/>
            <a:ext cx="7332559" cy="1358400"/>
          </a:xfrm>
        </p:spPr>
        <p:txBody>
          <a:bodyPr>
            <a:normAutofit fontScale="90000"/>
          </a:bodyPr>
          <a:lstStyle/>
          <a:p>
            <a:r>
              <a:rPr lang="nl-BE" sz="4900" b="0" dirty="0"/>
              <a:t>Wetgeving herbruikbaar cateringmateriaal voor dranken en bereide voedingsmiddelen</a:t>
            </a:r>
            <a:br>
              <a:rPr lang="nl-BE" sz="4900" b="0" dirty="0"/>
            </a:br>
            <a:r>
              <a:rPr lang="nl-BE" sz="4900" b="0" dirty="0"/>
              <a:t>	</a:t>
            </a:r>
            <a:br>
              <a:rPr lang="nl-BE" sz="4900" b="0" dirty="0"/>
            </a:br>
            <a:endParaRPr lang="nl-BE" sz="4900" b="0" dirty="0"/>
          </a:p>
        </p:txBody>
      </p:sp>
      <p:sp>
        <p:nvSpPr>
          <p:cNvPr id="6" name="Tijdelijke aanduiding voor tekst 5"/>
          <p:cNvSpPr>
            <a:spLocks noGrp="1"/>
          </p:cNvSpPr>
          <p:nvPr>
            <p:ph type="body" sz="quarter" idx="13"/>
          </p:nvPr>
        </p:nvSpPr>
        <p:spPr>
          <a:xfrm>
            <a:off x="2382231" y="5676941"/>
            <a:ext cx="5488097" cy="506412"/>
          </a:xfrm>
        </p:spPr>
        <p:txBody>
          <a:bodyPr>
            <a:normAutofit fontScale="77500" lnSpcReduction="20000"/>
          </a:bodyPr>
          <a:lstStyle/>
          <a:p>
            <a:r>
              <a:rPr lang="nl-BE" dirty="0"/>
              <a:t>Elizabeth Cazaerck</a:t>
            </a:r>
            <a:endParaRPr lang="nl-BE" dirty="0">
              <a:latin typeface="Calibri" panose="020F0502020204030204" pitchFamily="34" charset="0"/>
            </a:endParaRPr>
          </a:p>
          <a:p>
            <a:r>
              <a:rPr lang="nl-BE" dirty="0"/>
              <a:t>Donderdag 31</a:t>
            </a:r>
            <a:r>
              <a:rPr lang="nl-BE" dirty="0">
                <a:latin typeface="Calibri" panose="020F0502020204030204" pitchFamily="34" charset="0"/>
              </a:rPr>
              <a:t> maart 2022</a:t>
            </a:r>
          </a:p>
        </p:txBody>
      </p:sp>
      <p:pic>
        <p:nvPicPr>
          <p:cNvPr id="9" name="Picture 6" descr="A picture containing text, pool ball&#10;&#10;Description automatically generated">
            <a:extLst>
              <a:ext uri="{FF2B5EF4-FFF2-40B4-BE49-F238E27FC236}">
                <a16:creationId xmlns:a16="http://schemas.microsoft.com/office/drawing/2014/main" id="{8B9A7C84-4893-4BA4-AD73-FAFD70DB566A}"/>
              </a:ext>
            </a:extLst>
          </p:cNvPr>
          <p:cNvPicPr>
            <a:picLocks noChangeAspect="1"/>
          </p:cNvPicPr>
          <p:nvPr/>
        </p:nvPicPr>
        <p:blipFill>
          <a:blip r:embed="rId3"/>
          <a:stretch>
            <a:fillRect/>
          </a:stretch>
        </p:blipFill>
        <p:spPr>
          <a:xfrm>
            <a:off x="1379609" y="3516861"/>
            <a:ext cx="1980074" cy="2160080"/>
          </a:xfrm>
          <a:prstGeom prst="rect">
            <a:avLst/>
          </a:prstGeom>
        </p:spPr>
      </p:pic>
      <p:sp>
        <p:nvSpPr>
          <p:cNvPr id="10" name="TextBox 15">
            <a:extLst>
              <a:ext uri="{FF2B5EF4-FFF2-40B4-BE49-F238E27FC236}">
                <a16:creationId xmlns:a16="http://schemas.microsoft.com/office/drawing/2014/main" id="{184D7FB0-938A-48DB-9FC2-9590CF965118}"/>
              </a:ext>
            </a:extLst>
          </p:cNvPr>
          <p:cNvSpPr txBox="1"/>
          <p:nvPr/>
        </p:nvSpPr>
        <p:spPr>
          <a:xfrm>
            <a:off x="3253987" y="3279744"/>
            <a:ext cx="3911836" cy="1015663"/>
          </a:xfrm>
          <a:prstGeom prst="rect">
            <a:avLst/>
          </a:prstGeom>
          <a:noFill/>
        </p:spPr>
        <p:txBody>
          <a:bodyPr wrap="square" rtlCol="0">
            <a:spAutoFit/>
          </a:bodyPr>
          <a:lstStyle/>
          <a:p>
            <a:pPr algn="ctr"/>
            <a:r>
              <a:rPr lang="nl-NL" sz="2000" dirty="0">
                <a:latin typeface="Flanders Art Serif" pitchFamily="2" charset="77"/>
                <a:ea typeface="Roboto Lt" pitchFamily="2" charset="0"/>
              </a:rPr>
              <a:t>Herbruikbaar eetgerei, </a:t>
            </a:r>
          </a:p>
          <a:p>
            <a:pPr algn="ctr"/>
            <a:r>
              <a:rPr lang="nl-NL" sz="2000" dirty="0">
                <a:latin typeface="Flanders Art Serif" pitchFamily="2" charset="77"/>
                <a:ea typeface="Roboto Lt" pitchFamily="2" charset="0"/>
              </a:rPr>
              <a:t>dat zien we </a:t>
            </a:r>
          </a:p>
          <a:p>
            <a:pPr algn="ctr"/>
            <a:r>
              <a:rPr lang="nl-NL" sz="2000" dirty="0">
                <a:latin typeface="Flanders Art Serif" pitchFamily="2" charset="77"/>
                <a:ea typeface="Roboto Lt" pitchFamily="2" charset="0"/>
              </a:rPr>
              <a:t>helemaal zitten!</a:t>
            </a:r>
            <a:endParaRPr lang="nl-NL" sz="2400" dirty="0">
              <a:latin typeface="Flanders Art Serif" pitchFamily="2" charset="77"/>
              <a:ea typeface="Roboto Lt" pitchFamily="2" charset="0"/>
            </a:endParaRPr>
          </a:p>
        </p:txBody>
      </p:sp>
      <p:pic>
        <p:nvPicPr>
          <p:cNvPr id="11" name="Picture 24" descr="A picture containing text&#10;&#10;Description automatically generated">
            <a:extLst>
              <a:ext uri="{FF2B5EF4-FFF2-40B4-BE49-F238E27FC236}">
                <a16:creationId xmlns:a16="http://schemas.microsoft.com/office/drawing/2014/main" id="{0514607E-CD35-4F62-9285-1BF313B25601}"/>
              </a:ext>
            </a:extLst>
          </p:cNvPr>
          <p:cNvPicPr>
            <a:picLocks noChangeAspect="1"/>
          </p:cNvPicPr>
          <p:nvPr/>
        </p:nvPicPr>
        <p:blipFill rotWithShape="1">
          <a:blip r:embed="rId4"/>
          <a:srcRect t="36392" r="80223" b="43970"/>
          <a:stretch/>
        </p:blipFill>
        <p:spPr>
          <a:xfrm>
            <a:off x="945770" y="4157266"/>
            <a:ext cx="619915" cy="506413"/>
          </a:xfrm>
          <a:prstGeom prst="rect">
            <a:avLst/>
          </a:prstGeom>
        </p:spPr>
      </p:pic>
      <p:pic>
        <p:nvPicPr>
          <p:cNvPr id="12" name="Picture 24" descr="A picture containing text&#10;&#10;Description automatically generated">
            <a:extLst>
              <a:ext uri="{FF2B5EF4-FFF2-40B4-BE49-F238E27FC236}">
                <a16:creationId xmlns:a16="http://schemas.microsoft.com/office/drawing/2014/main" id="{8E735EC4-BBFF-476C-B824-261955AEC4AD}"/>
              </a:ext>
            </a:extLst>
          </p:cNvPr>
          <p:cNvPicPr>
            <a:picLocks noChangeAspect="1"/>
          </p:cNvPicPr>
          <p:nvPr/>
        </p:nvPicPr>
        <p:blipFill rotWithShape="1">
          <a:blip r:embed="rId4"/>
          <a:srcRect l="71842" t="33249" r="9885" b="46877"/>
          <a:stretch/>
        </p:blipFill>
        <p:spPr>
          <a:xfrm>
            <a:off x="3147230" y="4125165"/>
            <a:ext cx="572778" cy="512511"/>
          </a:xfrm>
          <a:prstGeom prst="rect">
            <a:avLst/>
          </a:prstGeom>
        </p:spPr>
      </p:pic>
      <p:pic>
        <p:nvPicPr>
          <p:cNvPr id="15" name="Picture 14">
            <a:extLst>
              <a:ext uri="{FF2B5EF4-FFF2-40B4-BE49-F238E27FC236}">
                <a16:creationId xmlns:a16="http://schemas.microsoft.com/office/drawing/2014/main" id="{6384B6DD-9EBC-4FBB-9F94-2509DBC8A83E}"/>
              </a:ext>
            </a:extLst>
          </p:cNvPr>
          <p:cNvPicPr>
            <a:picLocks noChangeAspect="1"/>
          </p:cNvPicPr>
          <p:nvPr/>
        </p:nvPicPr>
        <p:blipFill>
          <a:blip r:embed="rId5"/>
          <a:stretch>
            <a:fillRect/>
          </a:stretch>
        </p:blipFill>
        <p:spPr>
          <a:xfrm flipH="1">
            <a:off x="3894890" y="3157497"/>
            <a:ext cx="2630030" cy="1458922"/>
          </a:xfrm>
          <a:prstGeom prst="rect">
            <a:avLst/>
          </a:prstGeom>
        </p:spPr>
      </p:pic>
    </p:spTree>
    <p:extLst>
      <p:ext uri="{BB962C8B-B14F-4D97-AF65-F5344CB8AC3E}">
        <p14:creationId xmlns:p14="http://schemas.microsoft.com/office/powerpoint/2010/main" val="59448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4AD3-D60A-4041-834F-FE47063CAA77}"/>
              </a:ext>
            </a:extLst>
          </p:cNvPr>
          <p:cNvSpPr>
            <a:spLocks noGrp="1"/>
          </p:cNvSpPr>
          <p:nvPr>
            <p:ph type="title"/>
          </p:nvPr>
        </p:nvSpPr>
        <p:spPr/>
        <p:txBody>
          <a:bodyPr/>
          <a:lstStyle/>
          <a:p>
            <a:r>
              <a:rPr lang="nl-BE" dirty="0">
                <a:latin typeface="+mn-lt"/>
              </a:rPr>
              <a:t>I.2 Wetgeving – Beslissingsboom eigen werking overheid</a:t>
            </a:r>
            <a:br>
              <a:rPr lang="nl-BE" dirty="0">
                <a:latin typeface="+mn-lt"/>
              </a:rPr>
            </a:br>
            <a:endParaRPr lang="nl-BE" dirty="0">
              <a:latin typeface="+mn-lt"/>
            </a:endParaRPr>
          </a:p>
        </p:txBody>
      </p:sp>
      <p:sp>
        <p:nvSpPr>
          <p:cNvPr id="3" name="Tijdelijke aanduiding voor tekst 2">
            <a:extLst>
              <a:ext uri="{FF2B5EF4-FFF2-40B4-BE49-F238E27FC236}">
                <a16:creationId xmlns:a16="http://schemas.microsoft.com/office/drawing/2014/main" id="{DEFEFB20-7AEC-4585-BE6A-60EB6A9A74D6}"/>
              </a:ext>
            </a:extLst>
          </p:cNvPr>
          <p:cNvSpPr>
            <a:spLocks noGrp="1"/>
          </p:cNvSpPr>
          <p:nvPr>
            <p:ph type="body" sz="quarter" idx="10"/>
          </p:nvPr>
        </p:nvSpPr>
        <p:spPr>
          <a:xfrm>
            <a:off x="9510713" y="2378075"/>
            <a:ext cx="2298172" cy="2519384"/>
          </a:xfrm>
          <a:solidFill>
            <a:schemeClr val="bg1"/>
          </a:solidFill>
        </p:spPr>
        <p:txBody>
          <a:bodyPr>
            <a:normAutofit fontScale="92500" lnSpcReduction="20000"/>
          </a:bodyPr>
          <a:lstStyle/>
          <a:p>
            <a:r>
              <a:rPr lang="nl-BE" dirty="0">
                <a:hlinkClick r:id="rId3"/>
              </a:rPr>
              <a:t>https://ovam.vlaanderen.be/documents/177281/0/Beslissingsboom+evenementen.pdf/6095fc47-acd9-c293-2db3-ebd079702f8d?version=2.0&amp;t=1650616198722&amp;download=true</a:t>
            </a:r>
            <a:r>
              <a:rPr lang="nl-BE" dirty="0"/>
              <a:t> </a:t>
            </a:r>
          </a:p>
        </p:txBody>
      </p:sp>
      <p:pic>
        <p:nvPicPr>
          <p:cNvPr id="6" name="Afbeelding 5">
            <a:extLst>
              <a:ext uri="{FF2B5EF4-FFF2-40B4-BE49-F238E27FC236}">
                <a16:creationId xmlns:a16="http://schemas.microsoft.com/office/drawing/2014/main" id="{0CBC8CDE-DDFE-4865-8924-2B49D2A23FB2}"/>
              </a:ext>
            </a:extLst>
          </p:cNvPr>
          <p:cNvPicPr>
            <a:picLocks noChangeAspect="1"/>
          </p:cNvPicPr>
          <p:nvPr/>
        </p:nvPicPr>
        <p:blipFill>
          <a:blip r:embed="rId4"/>
          <a:stretch>
            <a:fillRect/>
          </a:stretch>
        </p:blipFill>
        <p:spPr>
          <a:xfrm>
            <a:off x="2681287" y="1052512"/>
            <a:ext cx="6829425" cy="5246688"/>
          </a:xfrm>
          <a:prstGeom prst="rect">
            <a:avLst/>
          </a:prstGeom>
        </p:spPr>
      </p:pic>
    </p:spTree>
    <p:extLst>
      <p:ext uri="{BB962C8B-B14F-4D97-AF65-F5344CB8AC3E}">
        <p14:creationId xmlns:p14="http://schemas.microsoft.com/office/powerpoint/2010/main" val="57325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4AD3-D60A-4041-834F-FE47063CAA77}"/>
              </a:ext>
            </a:extLst>
          </p:cNvPr>
          <p:cNvSpPr>
            <a:spLocks noGrp="1"/>
          </p:cNvSpPr>
          <p:nvPr>
            <p:ph type="title"/>
          </p:nvPr>
        </p:nvSpPr>
        <p:spPr/>
        <p:txBody>
          <a:bodyPr/>
          <a:lstStyle/>
          <a:p>
            <a:r>
              <a:rPr lang="nl-BE" dirty="0">
                <a:latin typeface="+mn-lt"/>
              </a:rPr>
              <a:t>I.3 Wetgeving – Beslissingsboom drank</a:t>
            </a:r>
            <a:br>
              <a:rPr lang="nl-BE" dirty="0">
                <a:latin typeface="+mn-lt"/>
              </a:rPr>
            </a:br>
            <a:endParaRPr lang="nl-BE" dirty="0">
              <a:latin typeface="+mn-lt"/>
            </a:endParaRPr>
          </a:p>
        </p:txBody>
      </p:sp>
      <p:sp>
        <p:nvSpPr>
          <p:cNvPr id="3" name="Tijdelijke aanduiding voor tekst 2">
            <a:extLst>
              <a:ext uri="{FF2B5EF4-FFF2-40B4-BE49-F238E27FC236}">
                <a16:creationId xmlns:a16="http://schemas.microsoft.com/office/drawing/2014/main" id="{DEFEFB20-7AEC-4585-BE6A-60EB6A9A74D6}"/>
              </a:ext>
            </a:extLst>
          </p:cNvPr>
          <p:cNvSpPr>
            <a:spLocks noGrp="1"/>
          </p:cNvSpPr>
          <p:nvPr>
            <p:ph type="body" sz="quarter" idx="10"/>
          </p:nvPr>
        </p:nvSpPr>
        <p:spPr>
          <a:xfrm>
            <a:off x="9510713" y="2378075"/>
            <a:ext cx="2298172" cy="2519384"/>
          </a:xfrm>
          <a:solidFill>
            <a:schemeClr val="bg1"/>
          </a:solidFill>
        </p:spPr>
        <p:txBody>
          <a:bodyPr>
            <a:normAutofit/>
          </a:bodyPr>
          <a:lstStyle/>
          <a:p>
            <a:r>
              <a:rPr lang="nl-BE" dirty="0">
                <a:hlinkClick r:id="rId3"/>
              </a:rPr>
              <a:t>https://www.ovam.be/sites/default/files/atoms/files/Beslissingsboom-3-drank_0.pdf</a:t>
            </a:r>
            <a:endParaRPr lang="nl-BE" dirty="0"/>
          </a:p>
        </p:txBody>
      </p:sp>
      <p:pic>
        <p:nvPicPr>
          <p:cNvPr id="5" name="Afbeelding 4">
            <a:extLst>
              <a:ext uri="{FF2B5EF4-FFF2-40B4-BE49-F238E27FC236}">
                <a16:creationId xmlns:a16="http://schemas.microsoft.com/office/drawing/2014/main" id="{DD072417-033B-4E6C-93FA-C4C2728EEDE4}"/>
              </a:ext>
            </a:extLst>
          </p:cNvPr>
          <p:cNvPicPr>
            <a:picLocks noChangeAspect="1"/>
          </p:cNvPicPr>
          <p:nvPr/>
        </p:nvPicPr>
        <p:blipFill>
          <a:blip r:embed="rId4"/>
          <a:stretch>
            <a:fillRect/>
          </a:stretch>
        </p:blipFill>
        <p:spPr>
          <a:xfrm>
            <a:off x="2695575" y="933450"/>
            <a:ext cx="6800850" cy="4991100"/>
          </a:xfrm>
          <a:prstGeom prst="rect">
            <a:avLst/>
          </a:prstGeom>
        </p:spPr>
      </p:pic>
    </p:spTree>
    <p:extLst>
      <p:ext uri="{BB962C8B-B14F-4D97-AF65-F5344CB8AC3E}">
        <p14:creationId xmlns:p14="http://schemas.microsoft.com/office/powerpoint/2010/main" val="186097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4AD3-D60A-4041-834F-FE47063CAA77}"/>
              </a:ext>
            </a:extLst>
          </p:cNvPr>
          <p:cNvSpPr>
            <a:spLocks noGrp="1"/>
          </p:cNvSpPr>
          <p:nvPr>
            <p:ph type="title"/>
          </p:nvPr>
        </p:nvSpPr>
        <p:spPr/>
        <p:txBody>
          <a:bodyPr>
            <a:normAutofit fontScale="90000"/>
          </a:bodyPr>
          <a:lstStyle/>
          <a:p>
            <a:r>
              <a:rPr lang="nl-BE" dirty="0">
                <a:latin typeface="+mn-lt"/>
              </a:rPr>
              <a:t>I.4 Wetgeving – Beslissingsboom bereide voedingsmiddelen</a:t>
            </a:r>
            <a:br>
              <a:rPr lang="nl-BE" dirty="0">
                <a:latin typeface="+mn-lt"/>
              </a:rPr>
            </a:br>
            <a:endParaRPr lang="nl-BE" dirty="0">
              <a:latin typeface="+mn-lt"/>
            </a:endParaRPr>
          </a:p>
        </p:txBody>
      </p:sp>
      <p:sp>
        <p:nvSpPr>
          <p:cNvPr id="3" name="Tijdelijke aanduiding voor tekst 2">
            <a:extLst>
              <a:ext uri="{FF2B5EF4-FFF2-40B4-BE49-F238E27FC236}">
                <a16:creationId xmlns:a16="http://schemas.microsoft.com/office/drawing/2014/main" id="{DEFEFB20-7AEC-4585-BE6A-60EB6A9A74D6}"/>
              </a:ext>
            </a:extLst>
          </p:cNvPr>
          <p:cNvSpPr>
            <a:spLocks noGrp="1"/>
          </p:cNvSpPr>
          <p:nvPr>
            <p:ph type="body" sz="quarter" idx="10"/>
          </p:nvPr>
        </p:nvSpPr>
        <p:spPr>
          <a:xfrm>
            <a:off x="9510713" y="2378075"/>
            <a:ext cx="2298172" cy="2519384"/>
          </a:xfrm>
          <a:solidFill>
            <a:schemeClr val="bg1"/>
          </a:solidFill>
        </p:spPr>
        <p:txBody>
          <a:bodyPr>
            <a:normAutofit/>
          </a:bodyPr>
          <a:lstStyle/>
          <a:p>
            <a:r>
              <a:rPr lang="nl-BE" dirty="0">
                <a:hlinkClick r:id="rId3"/>
              </a:rPr>
              <a:t>https://www.ovam.be/sites/default/files/atoms/files/Beslissingsboom-4-bereide-voedingsmidd.pdf</a:t>
            </a:r>
            <a:endParaRPr lang="nl-BE" dirty="0"/>
          </a:p>
        </p:txBody>
      </p:sp>
      <p:pic>
        <p:nvPicPr>
          <p:cNvPr id="6" name="Afbeelding 5">
            <a:extLst>
              <a:ext uri="{FF2B5EF4-FFF2-40B4-BE49-F238E27FC236}">
                <a16:creationId xmlns:a16="http://schemas.microsoft.com/office/drawing/2014/main" id="{5D8DCEE7-1116-47E1-8705-E558B297CD40}"/>
              </a:ext>
            </a:extLst>
          </p:cNvPr>
          <p:cNvPicPr>
            <a:picLocks noChangeAspect="1"/>
          </p:cNvPicPr>
          <p:nvPr/>
        </p:nvPicPr>
        <p:blipFill>
          <a:blip r:embed="rId4"/>
          <a:stretch>
            <a:fillRect/>
          </a:stretch>
        </p:blipFill>
        <p:spPr>
          <a:xfrm>
            <a:off x="2662237" y="1090612"/>
            <a:ext cx="6867525" cy="4676775"/>
          </a:xfrm>
          <a:prstGeom prst="rect">
            <a:avLst/>
          </a:prstGeom>
        </p:spPr>
      </p:pic>
    </p:spTree>
    <p:extLst>
      <p:ext uri="{BB962C8B-B14F-4D97-AF65-F5344CB8AC3E}">
        <p14:creationId xmlns:p14="http://schemas.microsoft.com/office/powerpoint/2010/main" val="161604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latin typeface="+mn-lt"/>
              </a:rPr>
              <a:t>II. Interpretatiedocument – definities &amp; </a:t>
            </a:r>
            <a:r>
              <a:rPr lang="nl-BE" dirty="0" err="1">
                <a:latin typeface="+mn-lt"/>
              </a:rPr>
              <a:t>vbn</a:t>
            </a:r>
            <a:r>
              <a:rPr lang="nl-BE" dirty="0">
                <a:latin typeface="+mn-lt"/>
              </a:rPr>
              <a:t> begrippen </a:t>
            </a:r>
            <a:br>
              <a:rPr lang="nl-BE" dirty="0">
                <a:latin typeface="+mn-lt"/>
              </a:rPr>
            </a:br>
            <a:endParaRPr lang="nl-BE" dirty="0">
              <a:latin typeface="+mn-lt"/>
            </a:endParaRPr>
          </a:p>
        </p:txBody>
      </p:sp>
      <p:sp>
        <p:nvSpPr>
          <p:cNvPr id="3" name="Tijdelijke aanduiding voor tekst 2"/>
          <p:cNvSpPr>
            <a:spLocks noGrp="1"/>
          </p:cNvSpPr>
          <p:nvPr>
            <p:ph type="body" sz="quarter" idx="10"/>
          </p:nvPr>
        </p:nvSpPr>
        <p:spPr>
          <a:xfrm>
            <a:off x="768352" y="1302617"/>
            <a:ext cx="11040533" cy="3781425"/>
          </a:xfrm>
        </p:spPr>
        <p:txBody>
          <a:bodyPr>
            <a:normAutofit/>
          </a:bodyPr>
          <a:lstStyle/>
          <a:p>
            <a:pPr lvl="0"/>
            <a:r>
              <a:rPr lang="nl-BE" dirty="0">
                <a:hlinkClick r:id="rId3"/>
              </a:rPr>
              <a:t>Interpretatiedocument</a:t>
            </a:r>
            <a:r>
              <a:rPr lang="nl-BE" dirty="0"/>
              <a:t>  :  Voorbeelden van begrippen die met de wetgeving bedoeld worden:</a:t>
            </a:r>
          </a:p>
        </p:txBody>
      </p:sp>
      <p:sp>
        <p:nvSpPr>
          <p:cNvPr id="4" name="Tijdelijke aanduiding voor dianummer 3"/>
          <p:cNvSpPr>
            <a:spLocks noGrp="1"/>
          </p:cNvSpPr>
          <p:nvPr>
            <p:ph type="sldNum" sz="quarter" idx="12"/>
          </p:nvPr>
        </p:nvSpPr>
        <p:spPr/>
        <p:txBody>
          <a:bodyPr/>
          <a:lstStyle/>
          <a:p>
            <a:r>
              <a:rPr lang="nl-BE" dirty="0"/>
              <a:t>Lore Claes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13</a:t>
            </a:fld>
            <a:endParaRPr lang="nl-BE" dirty="0">
              <a:latin typeface="Calibri Light" panose="020F0302020204030204" pitchFamily="34" charset="0"/>
            </a:endParaRPr>
          </a:p>
        </p:txBody>
      </p:sp>
      <p:pic>
        <p:nvPicPr>
          <p:cNvPr id="6" name="Afbeelding 5">
            <a:extLst>
              <a:ext uri="{FF2B5EF4-FFF2-40B4-BE49-F238E27FC236}">
                <a16:creationId xmlns:a16="http://schemas.microsoft.com/office/drawing/2014/main" id="{84E62F71-9ED0-4476-9C1C-BF667F103BDB}"/>
              </a:ext>
            </a:extLst>
          </p:cNvPr>
          <p:cNvPicPr>
            <a:picLocks noChangeAspect="1"/>
          </p:cNvPicPr>
          <p:nvPr/>
        </p:nvPicPr>
        <p:blipFill>
          <a:blip r:embed="rId4"/>
          <a:stretch>
            <a:fillRect/>
          </a:stretch>
        </p:blipFill>
        <p:spPr>
          <a:xfrm>
            <a:off x="768350" y="1977167"/>
            <a:ext cx="8065488" cy="5159077"/>
          </a:xfrm>
          <a:prstGeom prst="rect">
            <a:avLst/>
          </a:prstGeom>
          <a:ln>
            <a:solidFill>
              <a:schemeClr val="tx1"/>
            </a:solidFill>
          </a:ln>
        </p:spPr>
      </p:pic>
    </p:spTree>
    <p:extLst>
      <p:ext uri="{BB962C8B-B14F-4D97-AF65-F5344CB8AC3E}">
        <p14:creationId xmlns:p14="http://schemas.microsoft.com/office/powerpoint/2010/main" val="3347450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latin typeface="+mn-lt"/>
              </a:rPr>
              <a:t>II. Interpretatiedocument – definities &amp; </a:t>
            </a:r>
            <a:r>
              <a:rPr lang="nl-BE" dirty="0" err="1">
                <a:latin typeface="+mn-lt"/>
              </a:rPr>
              <a:t>vbn</a:t>
            </a:r>
            <a:r>
              <a:rPr lang="nl-BE" dirty="0">
                <a:latin typeface="+mn-lt"/>
              </a:rPr>
              <a:t> begrippen </a:t>
            </a:r>
            <a:br>
              <a:rPr lang="nl-BE" dirty="0">
                <a:latin typeface="+mn-lt"/>
              </a:rPr>
            </a:br>
            <a:endParaRPr lang="nl-BE" dirty="0">
              <a:latin typeface="+mn-lt"/>
            </a:endParaRPr>
          </a:p>
        </p:txBody>
      </p:sp>
      <p:sp>
        <p:nvSpPr>
          <p:cNvPr id="3" name="Tijdelijke aanduiding voor tekst 2"/>
          <p:cNvSpPr>
            <a:spLocks noGrp="1"/>
          </p:cNvSpPr>
          <p:nvPr>
            <p:ph type="body" sz="quarter" idx="10"/>
          </p:nvPr>
        </p:nvSpPr>
        <p:spPr>
          <a:xfrm>
            <a:off x="768352" y="1302617"/>
            <a:ext cx="11040533" cy="3781425"/>
          </a:xfrm>
        </p:spPr>
        <p:txBody>
          <a:bodyPr>
            <a:normAutofit/>
          </a:bodyPr>
          <a:lstStyle/>
          <a:p>
            <a:pPr lvl="0"/>
            <a:r>
              <a:rPr lang="nl-BE" dirty="0">
                <a:hlinkClick r:id="rId2"/>
              </a:rPr>
              <a:t>Interpretatiedocument</a:t>
            </a:r>
            <a:r>
              <a:rPr lang="nl-BE" dirty="0"/>
              <a:t>  :  Voorbeelden van begrippen die met de wetgeving bedoeld worden:</a:t>
            </a:r>
          </a:p>
        </p:txBody>
      </p:sp>
      <p:sp>
        <p:nvSpPr>
          <p:cNvPr id="4" name="Tijdelijke aanduiding voor dianummer 3"/>
          <p:cNvSpPr>
            <a:spLocks noGrp="1"/>
          </p:cNvSpPr>
          <p:nvPr>
            <p:ph type="sldNum" sz="quarter" idx="12"/>
          </p:nvPr>
        </p:nvSpPr>
        <p:spPr/>
        <p:txBody>
          <a:bodyPr/>
          <a:lstStyle/>
          <a:p>
            <a:r>
              <a:rPr lang="nl-BE" dirty="0"/>
              <a:t>Lore Claes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14</a:t>
            </a:fld>
            <a:endParaRPr lang="nl-BE" dirty="0">
              <a:latin typeface="Calibri Light" panose="020F0302020204030204" pitchFamily="34" charset="0"/>
            </a:endParaRPr>
          </a:p>
        </p:txBody>
      </p:sp>
      <p:pic>
        <p:nvPicPr>
          <p:cNvPr id="7" name="Afbeelding 6">
            <a:extLst>
              <a:ext uri="{FF2B5EF4-FFF2-40B4-BE49-F238E27FC236}">
                <a16:creationId xmlns:a16="http://schemas.microsoft.com/office/drawing/2014/main" id="{4E79CA13-6396-4025-A9E2-D199B9AEF5D0}"/>
              </a:ext>
            </a:extLst>
          </p:cNvPr>
          <p:cNvPicPr>
            <a:picLocks noChangeAspect="1"/>
          </p:cNvPicPr>
          <p:nvPr/>
        </p:nvPicPr>
        <p:blipFill>
          <a:blip r:embed="rId3"/>
          <a:stretch>
            <a:fillRect/>
          </a:stretch>
        </p:blipFill>
        <p:spPr>
          <a:xfrm>
            <a:off x="814170" y="2508871"/>
            <a:ext cx="9707330" cy="2943636"/>
          </a:xfrm>
          <a:prstGeom prst="rect">
            <a:avLst/>
          </a:prstGeom>
          <a:ln>
            <a:solidFill>
              <a:schemeClr val="tx1"/>
            </a:solidFill>
          </a:ln>
        </p:spPr>
      </p:pic>
      <p:pic>
        <p:nvPicPr>
          <p:cNvPr id="6" name="Afbeelding 5">
            <a:extLst>
              <a:ext uri="{FF2B5EF4-FFF2-40B4-BE49-F238E27FC236}">
                <a16:creationId xmlns:a16="http://schemas.microsoft.com/office/drawing/2014/main" id="{84E62F71-9ED0-4476-9C1C-BF667F103BDB}"/>
              </a:ext>
            </a:extLst>
          </p:cNvPr>
          <p:cNvPicPr>
            <a:picLocks noChangeAspect="1"/>
          </p:cNvPicPr>
          <p:nvPr/>
        </p:nvPicPr>
        <p:blipFill rotWithShape="1">
          <a:blip r:embed="rId4"/>
          <a:srcRect l="470" b="90448"/>
          <a:stretch/>
        </p:blipFill>
        <p:spPr>
          <a:xfrm>
            <a:off x="814169" y="1953000"/>
            <a:ext cx="9716757" cy="596504"/>
          </a:xfrm>
          <a:prstGeom prst="rect">
            <a:avLst/>
          </a:prstGeom>
          <a:ln>
            <a:solidFill>
              <a:schemeClr val="tx1"/>
            </a:solidFill>
          </a:ln>
        </p:spPr>
      </p:pic>
    </p:spTree>
    <p:extLst>
      <p:ext uri="{BB962C8B-B14F-4D97-AF65-F5344CB8AC3E}">
        <p14:creationId xmlns:p14="http://schemas.microsoft.com/office/powerpoint/2010/main" val="1202449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4AD3-D60A-4041-834F-FE47063CAA77}"/>
              </a:ext>
            </a:extLst>
          </p:cNvPr>
          <p:cNvSpPr>
            <a:spLocks noGrp="1"/>
          </p:cNvSpPr>
          <p:nvPr>
            <p:ph type="title"/>
          </p:nvPr>
        </p:nvSpPr>
        <p:spPr/>
        <p:txBody>
          <a:bodyPr/>
          <a:lstStyle/>
          <a:p>
            <a:r>
              <a:rPr lang="nl-BE" dirty="0">
                <a:latin typeface="+mn-lt"/>
              </a:rPr>
              <a:t>II. Interpretatiedocument – Samenvatting</a:t>
            </a:r>
            <a:br>
              <a:rPr lang="nl-BE" dirty="0">
                <a:latin typeface="+mn-lt"/>
              </a:rPr>
            </a:br>
            <a:endParaRPr lang="nl-BE" dirty="0">
              <a:latin typeface="+mn-lt"/>
            </a:endParaRPr>
          </a:p>
        </p:txBody>
      </p:sp>
      <p:sp>
        <p:nvSpPr>
          <p:cNvPr id="3" name="Tijdelijke aanduiding voor tekst 2">
            <a:extLst>
              <a:ext uri="{FF2B5EF4-FFF2-40B4-BE49-F238E27FC236}">
                <a16:creationId xmlns:a16="http://schemas.microsoft.com/office/drawing/2014/main" id="{DEFEFB20-7AEC-4585-BE6A-60EB6A9A74D6}"/>
              </a:ext>
            </a:extLst>
          </p:cNvPr>
          <p:cNvSpPr>
            <a:spLocks noGrp="1"/>
          </p:cNvSpPr>
          <p:nvPr>
            <p:ph type="body" sz="quarter" idx="10"/>
          </p:nvPr>
        </p:nvSpPr>
        <p:spPr>
          <a:xfrm>
            <a:off x="768351" y="1326901"/>
            <a:ext cx="11040533" cy="5243099"/>
          </a:xfrm>
          <a:solidFill>
            <a:schemeClr val="bg1"/>
          </a:solidFill>
        </p:spPr>
        <p:txBody>
          <a:bodyPr>
            <a:normAutofit/>
          </a:bodyPr>
          <a:lstStyle/>
          <a:p>
            <a:pPr marL="288000" lvl="1" indent="0">
              <a:buNone/>
            </a:pPr>
            <a:endParaRPr lang="nl-BE" sz="2400" dirty="0">
              <a:solidFill>
                <a:schemeClr val="tx2"/>
              </a:solidFill>
            </a:endParaRPr>
          </a:p>
          <a:p>
            <a:pPr marL="288000" lvl="1" indent="0">
              <a:buNone/>
            </a:pPr>
            <a:endParaRPr lang="nl-BE" sz="2400" dirty="0">
              <a:solidFill>
                <a:schemeClr val="tx2"/>
              </a:solidFill>
            </a:endParaRPr>
          </a:p>
          <a:p>
            <a:pPr marL="288000" lvl="1" indent="0">
              <a:buNone/>
            </a:pPr>
            <a:endParaRPr lang="nl-BE" sz="2400" dirty="0">
              <a:solidFill>
                <a:schemeClr val="tx2"/>
              </a:solidFill>
            </a:endParaRPr>
          </a:p>
          <a:p>
            <a:pPr marL="288000" lvl="1" indent="0">
              <a:buNone/>
            </a:pPr>
            <a:endParaRPr lang="nl-BE" sz="2400" dirty="0">
              <a:solidFill>
                <a:schemeClr val="tx2"/>
              </a:solidFill>
            </a:endParaRPr>
          </a:p>
          <a:p>
            <a:endParaRPr lang="nl-BE" dirty="0"/>
          </a:p>
        </p:txBody>
      </p:sp>
      <p:pic>
        <p:nvPicPr>
          <p:cNvPr id="5" name="Afbeelding 4">
            <a:extLst>
              <a:ext uri="{FF2B5EF4-FFF2-40B4-BE49-F238E27FC236}">
                <a16:creationId xmlns:a16="http://schemas.microsoft.com/office/drawing/2014/main" id="{7980D724-4DE5-4B61-872E-D7EC7D728A11}"/>
              </a:ext>
            </a:extLst>
          </p:cNvPr>
          <p:cNvPicPr>
            <a:picLocks noChangeAspect="1"/>
          </p:cNvPicPr>
          <p:nvPr/>
        </p:nvPicPr>
        <p:blipFill>
          <a:blip r:embed="rId3"/>
          <a:stretch>
            <a:fillRect/>
          </a:stretch>
        </p:blipFill>
        <p:spPr>
          <a:xfrm>
            <a:off x="768349" y="1209713"/>
            <a:ext cx="8931520" cy="5764138"/>
          </a:xfrm>
          <a:prstGeom prst="rect">
            <a:avLst/>
          </a:prstGeom>
          <a:ln>
            <a:solidFill>
              <a:schemeClr val="tx1"/>
            </a:solidFill>
          </a:ln>
        </p:spPr>
      </p:pic>
    </p:spTree>
    <p:extLst>
      <p:ext uri="{BB962C8B-B14F-4D97-AF65-F5344CB8AC3E}">
        <p14:creationId xmlns:p14="http://schemas.microsoft.com/office/powerpoint/2010/main" val="2254232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4AD3-D60A-4041-834F-FE47063CAA77}"/>
              </a:ext>
            </a:extLst>
          </p:cNvPr>
          <p:cNvSpPr>
            <a:spLocks noGrp="1"/>
          </p:cNvSpPr>
          <p:nvPr>
            <p:ph type="title"/>
          </p:nvPr>
        </p:nvSpPr>
        <p:spPr/>
        <p:txBody>
          <a:bodyPr/>
          <a:lstStyle/>
          <a:p>
            <a:r>
              <a:rPr lang="nl-BE" dirty="0">
                <a:latin typeface="+mn-lt"/>
              </a:rPr>
              <a:t>III. Aanvullende regelgeving</a:t>
            </a:r>
            <a:br>
              <a:rPr lang="nl-BE" dirty="0">
                <a:latin typeface="+mn-lt"/>
              </a:rPr>
            </a:br>
            <a:endParaRPr lang="nl-BE" dirty="0">
              <a:latin typeface="+mn-lt"/>
            </a:endParaRPr>
          </a:p>
        </p:txBody>
      </p:sp>
      <p:sp>
        <p:nvSpPr>
          <p:cNvPr id="3" name="Tijdelijke aanduiding voor tekst 2">
            <a:extLst>
              <a:ext uri="{FF2B5EF4-FFF2-40B4-BE49-F238E27FC236}">
                <a16:creationId xmlns:a16="http://schemas.microsoft.com/office/drawing/2014/main" id="{DEFEFB20-7AEC-4585-BE6A-60EB6A9A74D6}"/>
              </a:ext>
            </a:extLst>
          </p:cNvPr>
          <p:cNvSpPr>
            <a:spLocks noGrp="1"/>
          </p:cNvSpPr>
          <p:nvPr>
            <p:ph type="body" sz="quarter" idx="10"/>
          </p:nvPr>
        </p:nvSpPr>
        <p:spPr>
          <a:xfrm>
            <a:off x="768351" y="1326902"/>
            <a:ext cx="11040533" cy="4134098"/>
          </a:xfrm>
          <a:solidFill>
            <a:schemeClr val="bg1"/>
          </a:solidFill>
        </p:spPr>
        <p:txBody>
          <a:bodyPr>
            <a:normAutofit fontScale="92500"/>
          </a:bodyPr>
          <a:lstStyle/>
          <a:p>
            <a:pPr lvl="0"/>
            <a:r>
              <a:rPr lang="nl-BE" sz="2400" dirty="0"/>
              <a:t>Europese SUP-richtlijn:</a:t>
            </a:r>
          </a:p>
          <a:p>
            <a:pPr lvl="1"/>
            <a:r>
              <a:rPr lang="nl-BE" sz="2400" dirty="0"/>
              <a:t>Bevat verplichtingen die soms verder gaan dan wat er nu in de Vlaamse wetgeving staat</a:t>
            </a:r>
          </a:p>
          <a:p>
            <a:pPr lvl="2"/>
            <a:r>
              <a:rPr lang="nl-BE" dirty="0"/>
              <a:t>Federaal KB 14 januari 2022:</a:t>
            </a:r>
          </a:p>
          <a:p>
            <a:pPr lvl="3"/>
            <a:r>
              <a:rPr lang="nl-BE" dirty="0"/>
              <a:t>Een verbod op in de handel brengen van bepaalde kunststoffen wegwerpproducten zoals plastic bordjes, bestek, roerstaafjes, rietjes, piepschuim voedsel –en drankverpakkingen</a:t>
            </a:r>
          </a:p>
          <a:p>
            <a:pPr lvl="3"/>
            <a:r>
              <a:rPr lang="nl-BE" dirty="0"/>
              <a:t>Verbod op in de handel brengen van kunststoffen drinkbekers, met uitzondering van kartonnen bekers met een plastic </a:t>
            </a:r>
            <a:r>
              <a:rPr lang="nl-BE" dirty="0" err="1"/>
              <a:t>lining</a:t>
            </a:r>
            <a:r>
              <a:rPr lang="nl-BE" dirty="0"/>
              <a:t> (12 maanden na het </a:t>
            </a:r>
            <a:r>
              <a:rPr lang="nl-BE" dirty="0" err="1"/>
              <a:t>invoege</a:t>
            </a:r>
            <a:r>
              <a:rPr lang="nl-BE" dirty="0"/>
              <a:t> treden van het KB)</a:t>
            </a:r>
          </a:p>
          <a:p>
            <a:pPr marL="864000" lvl="3" indent="0">
              <a:buNone/>
            </a:pPr>
            <a:endParaRPr lang="nl-BE" dirty="0"/>
          </a:p>
          <a:p>
            <a:pPr lvl="2"/>
            <a:r>
              <a:rPr lang="nl-BE" dirty="0"/>
              <a:t>Vanaf 2022 meetbare kwantitatieve consumptievermindering van plastic on </a:t>
            </a:r>
            <a:r>
              <a:rPr lang="nl-BE" dirty="0" err="1"/>
              <a:t>the</a:t>
            </a:r>
            <a:r>
              <a:rPr lang="nl-BE" dirty="0"/>
              <a:t>-go verpakkingen waaronder drinkbekers en voedselverpakkingen voor eenmalig gebruik</a:t>
            </a:r>
          </a:p>
          <a:p>
            <a:pPr lvl="3"/>
            <a:r>
              <a:rPr lang="nl-BE" dirty="0"/>
              <a:t>de wetgeving cateringmateriaal draagt hieraan bij</a:t>
            </a:r>
          </a:p>
          <a:p>
            <a:pPr lvl="3"/>
            <a:r>
              <a:rPr lang="nl-BE" dirty="0"/>
              <a:t>Toekomst: extra maatregelen?</a:t>
            </a:r>
          </a:p>
          <a:p>
            <a:pPr lvl="3"/>
            <a:endParaRPr lang="nl-BE" dirty="0"/>
          </a:p>
          <a:p>
            <a:pPr lvl="2"/>
            <a:r>
              <a:rPr lang="nl-BE" dirty="0"/>
              <a:t>SUP FAQ : </a:t>
            </a:r>
            <a:r>
              <a:rPr lang="nl-NL" dirty="0">
                <a:hlinkClick r:id="rId3"/>
              </a:rPr>
              <a:t>Veel gestelde vragen rond de SUP-richtlijn - OVAM</a:t>
            </a:r>
            <a:endParaRPr lang="nl-BE" dirty="0"/>
          </a:p>
          <a:p>
            <a:endParaRPr lang="nl-BE" dirty="0"/>
          </a:p>
        </p:txBody>
      </p:sp>
    </p:spTree>
    <p:extLst>
      <p:ext uri="{BB962C8B-B14F-4D97-AF65-F5344CB8AC3E}">
        <p14:creationId xmlns:p14="http://schemas.microsoft.com/office/powerpoint/2010/main" val="1846974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IV.1 Uitvoering in de praktijk - eigen werking</a:t>
            </a:r>
          </a:p>
        </p:txBody>
      </p:sp>
      <p:sp>
        <p:nvSpPr>
          <p:cNvPr id="3" name="Tijdelijke aanduiding voor tekst 2"/>
          <p:cNvSpPr>
            <a:spLocks noGrp="1"/>
          </p:cNvSpPr>
          <p:nvPr>
            <p:ph type="body" sz="quarter" idx="10"/>
          </p:nvPr>
        </p:nvSpPr>
        <p:spPr/>
        <p:txBody>
          <a:bodyPr/>
          <a:lstStyle/>
          <a:p>
            <a:r>
              <a:rPr lang="nl-BE" dirty="0"/>
              <a:t>Serveren van voedingsmiddelen die </a:t>
            </a:r>
            <a:r>
              <a:rPr lang="nl-BE" u="sng" dirty="0">
                <a:solidFill>
                  <a:schemeClr val="accent1">
                    <a:lumMod val="60000"/>
                    <a:lumOff val="40000"/>
                  </a:schemeClr>
                </a:solidFill>
              </a:rPr>
              <a:t>ter plaatse </a:t>
            </a:r>
            <a:r>
              <a:rPr lang="nl-BE" dirty="0"/>
              <a:t>genuttigd worden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17</a:t>
            </a:fld>
            <a:endParaRPr lang="nl-BE"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78" y="2211980"/>
            <a:ext cx="4261686" cy="2761573"/>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378" y="4837561"/>
            <a:ext cx="2641073" cy="1972001"/>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079" y="3517289"/>
            <a:ext cx="2204714" cy="3230641"/>
          </a:xfrm>
          <a:prstGeom prst="rect">
            <a:avLst/>
          </a:prstGeom>
        </p:spPr>
      </p:pic>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333652" y="4441466"/>
            <a:ext cx="1972002" cy="3173776"/>
          </a:xfrm>
          <a:prstGeom prst="rect">
            <a:avLst/>
          </a:prstGeom>
        </p:spPr>
      </p:pic>
      <p:pic>
        <p:nvPicPr>
          <p:cNvPr id="11" name="Afbeelding 10">
            <a:extLst>
              <a:ext uri="{FF2B5EF4-FFF2-40B4-BE49-F238E27FC236}">
                <a16:creationId xmlns:a16="http://schemas.microsoft.com/office/drawing/2014/main" id="{D3BC03E6-C749-4B89-86A0-4439718BC55C}"/>
              </a:ext>
            </a:extLst>
          </p:cNvPr>
          <p:cNvPicPr>
            <a:picLocks noChangeAspect="1"/>
          </p:cNvPicPr>
          <p:nvPr/>
        </p:nvPicPr>
        <p:blipFill>
          <a:blip r:embed="rId7"/>
          <a:stretch>
            <a:fillRect/>
          </a:stretch>
        </p:blipFill>
        <p:spPr>
          <a:xfrm>
            <a:off x="6659565" y="2143178"/>
            <a:ext cx="5430849" cy="2899175"/>
          </a:xfrm>
          <a:prstGeom prst="rect">
            <a:avLst/>
          </a:prstGeom>
        </p:spPr>
      </p:pic>
      <p:pic>
        <p:nvPicPr>
          <p:cNvPr id="12" name="Picture 2">
            <a:extLst>
              <a:ext uri="{FF2B5EF4-FFF2-40B4-BE49-F238E27FC236}">
                <a16:creationId xmlns:a16="http://schemas.microsoft.com/office/drawing/2014/main" id="{9904B125-D857-4B5C-85DC-CEECA3BF60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383"/>
          <a:stretch/>
        </p:blipFill>
        <p:spPr bwMode="auto">
          <a:xfrm flipH="1">
            <a:off x="6935315" y="5099722"/>
            <a:ext cx="1496928" cy="164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03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AE3C69B-2CE9-431D-8BF0-C15690B6533B}"/>
              </a:ext>
            </a:extLst>
          </p:cNvPr>
          <p:cNvPicPr>
            <a:picLocks noChangeAspect="1"/>
          </p:cNvPicPr>
          <p:nvPr/>
        </p:nvPicPr>
        <p:blipFill rotWithShape="1">
          <a:blip r:embed="rId3"/>
          <a:srcRect t="14410"/>
          <a:stretch/>
        </p:blipFill>
        <p:spPr>
          <a:xfrm>
            <a:off x="8612312" y="1808164"/>
            <a:ext cx="2620283" cy="2038813"/>
          </a:xfrm>
          <a:prstGeom prst="rect">
            <a:avLst/>
          </a:prstGeom>
        </p:spPr>
      </p:pic>
      <p:sp>
        <p:nvSpPr>
          <p:cNvPr id="2" name="Titel 1"/>
          <p:cNvSpPr>
            <a:spLocks noGrp="1"/>
          </p:cNvSpPr>
          <p:nvPr>
            <p:ph type="title"/>
          </p:nvPr>
        </p:nvSpPr>
        <p:spPr/>
        <p:txBody>
          <a:bodyPr/>
          <a:lstStyle/>
          <a:p>
            <a:r>
              <a:rPr lang="nl-BE" dirty="0">
                <a:latin typeface="FlandersArtSans-Bold" panose="00000800000000000000" pitchFamily="2" charset="0"/>
              </a:rPr>
              <a:t>IV.1 Uitvoering in de praktijk - eigen werking</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p:txBody>
          <a:bodyPr/>
          <a:lstStyle/>
          <a:p>
            <a:r>
              <a:rPr lang="nl-BE" dirty="0"/>
              <a:t>Serveren van voedingsmiddelen die ‘</a:t>
            </a:r>
            <a:r>
              <a:rPr lang="nl-BE" u="sng" dirty="0">
                <a:solidFill>
                  <a:schemeClr val="accent1">
                    <a:lumMod val="60000"/>
                    <a:lumOff val="40000"/>
                  </a:schemeClr>
                </a:solidFill>
              </a:rPr>
              <a:t>out of home</a:t>
            </a:r>
            <a:r>
              <a:rPr lang="nl-BE" dirty="0"/>
              <a:t>’ genuttigd worden</a:t>
            </a:r>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18</a:t>
            </a:fld>
            <a:endParaRPr lang="nl-BE" dirty="0"/>
          </a:p>
        </p:txBody>
      </p:sp>
      <p:pic>
        <p:nvPicPr>
          <p:cNvPr id="12" name="Afbeelding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350" y="3099717"/>
            <a:ext cx="4269707" cy="3541010"/>
          </a:xfrm>
          <a:prstGeom prst="rect">
            <a:avLst/>
          </a:prstGeom>
        </p:spPr>
      </p:pic>
      <p:pic>
        <p:nvPicPr>
          <p:cNvPr id="8" name="Afbeelding 7">
            <a:extLst>
              <a:ext uri="{FF2B5EF4-FFF2-40B4-BE49-F238E27FC236}">
                <a16:creationId xmlns:a16="http://schemas.microsoft.com/office/drawing/2014/main" id="{5C46D988-F4CC-4D20-80BB-B7401DD1C64E}"/>
              </a:ext>
            </a:extLst>
          </p:cNvPr>
          <p:cNvPicPr>
            <a:picLocks noChangeAspect="1"/>
          </p:cNvPicPr>
          <p:nvPr/>
        </p:nvPicPr>
        <p:blipFill>
          <a:blip r:embed="rId5"/>
          <a:stretch>
            <a:fillRect/>
          </a:stretch>
        </p:blipFill>
        <p:spPr>
          <a:xfrm>
            <a:off x="5227143" y="3854082"/>
            <a:ext cx="2665134" cy="2786645"/>
          </a:xfrm>
          <a:prstGeom prst="rect">
            <a:avLst/>
          </a:prstGeom>
        </p:spPr>
      </p:pic>
      <p:pic>
        <p:nvPicPr>
          <p:cNvPr id="13" name="Afbeelding 12">
            <a:extLst>
              <a:ext uri="{FF2B5EF4-FFF2-40B4-BE49-F238E27FC236}">
                <a16:creationId xmlns:a16="http://schemas.microsoft.com/office/drawing/2014/main" id="{6A907559-65F6-4907-A913-670A23F3BC4A}"/>
              </a:ext>
            </a:extLst>
          </p:cNvPr>
          <p:cNvPicPr>
            <a:picLocks noChangeAspect="1"/>
          </p:cNvPicPr>
          <p:nvPr/>
        </p:nvPicPr>
        <p:blipFill>
          <a:blip r:embed="rId6"/>
          <a:stretch>
            <a:fillRect/>
          </a:stretch>
        </p:blipFill>
        <p:spPr>
          <a:xfrm>
            <a:off x="8081363" y="3854082"/>
            <a:ext cx="3246826" cy="2786645"/>
          </a:xfrm>
          <a:prstGeom prst="rect">
            <a:avLst/>
          </a:prstGeom>
        </p:spPr>
      </p:pic>
      <p:pic>
        <p:nvPicPr>
          <p:cNvPr id="15" name="Afbeelding 14">
            <a:extLst>
              <a:ext uri="{FF2B5EF4-FFF2-40B4-BE49-F238E27FC236}">
                <a16:creationId xmlns:a16="http://schemas.microsoft.com/office/drawing/2014/main" id="{4FE56A46-1D6C-4F54-9B2B-FB97421FA485}"/>
              </a:ext>
            </a:extLst>
          </p:cNvPr>
          <p:cNvPicPr>
            <a:picLocks noChangeAspect="1"/>
          </p:cNvPicPr>
          <p:nvPr/>
        </p:nvPicPr>
        <p:blipFill>
          <a:blip r:embed="rId7"/>
          <a:stretch>
            <a:fillRect/>
          </a:stretch>
        </p:blipFill>
        <p:spPr>
          <a:xfrm>
            <a:off x="7219445" y="2202402"/>
            <a:ext cx="1345664" cy="1603032"/>
          </a:xfrm>
          <a:prstGeom prst="rect">
            <a:avLst/>
          </a:prstGeom>
        </p:spPr>
      </p:pic>
    </p:spTree>
    <p:extLst>
      <p:ext uri="{BB962C8B-B14F-4D97-AF65-F5344CB8AC3E}">
        <p14:creationId xmlns:p14="http://schemas.microsoft.com/office/powerpoint/2010/main" val="106192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IV.1 Uitvoering in de praktijk - eigen werking</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p:txBody>
          <a:bodyPr/>
          <a:lstStyle/>
          <a:p>
            <a:r>
              <a:rPr lang="nl-BE" dirty="0"/>
              <a:t>Serveren van voedingsmiddelen die ‘</a:t>
            </a:r>
            <a:r>
              <a:rPr lang="nl-BE" u="sng" dirty="0">
                <a:solidFill>
                  <a:schemeClr val="accent1">
                    <a:lumMod val="60000"/>
                    <a:lumOff val="40000"/>
                  </a:schemeClr>
                </a:solidFill>
              </a:rPr>
              <a:t>out of home</a:t>
            </a:r>
            <a:r>
              <a:rPr lang="nl-BE" dirty="0"/>
              <a:t>’ genuttigd worden</a:t>
            </a:r>
          </a:p>
          <a:p>
            <a:endParaRPr lang="nl-BE" dirty="0"/>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19</a:t>
            </a:fld>
            <a:endParaRPr lang="nl-BE" dirty="0"/>
          </a:p>
        </p:txBody>
      </p:sp>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04859" y="3446489"/>
            <a:ext cx="3569727" cy="2677295"/>
          </a:xfrm>
          <a:prstGeom prst="rect">
            <a:avLst/>
          </a:prstGeom>
        </p:spPr>
      </p:pic>
      <p:pic>
        <p:nvPicPr>
          <p:cNvPr id="6" name="Afbeelding 5">
            <a:extLst>
              <a:ext uri="{FF2B5EF4-FFF2-40B4-BE49-F238E27FC236}">
                <a16:creationId xmlns:a16="http://schemas.microsoft.com/office/drawing/2014/main" id="{FA60979C-A312-461E-9AFB-81C8E2203975}"/>
              </a:ext>
            </a:extLst>
          </p:cNvPr>
          <p:cNvPicPr>
            <a:picLocks noChangeAspect="1"/>
          </p:cNvPicPr>
          <p:nvPr/>
        </p:nvPicPr>
        <p:blipFill>
          <a:blip r:embed="rId4"/>
          <a:stretch>
            <a:fillRect/>
          </a:stretch>
        </p:blipFill>
        <p:spPr>
          <a:xfrm>
            <a:off x="6031305" y="2287487"/>
            <a:ext cx="2677295" cy="4551402"/>
          </a:xfrm>
          <a:prstGeom prst="rect">
            <a:avLst/>
          </a:prstGeom>
        </p:spPr>
      </p:pic>
      <p:pic>
        <p:nvPicPr>
          <p:cNvPr id="8" name="Afbeelding 7" descr="Afbeelding met persoon, binnen, voedsel&#10;&#10;Automatisch gegenereerde beschrijving">
            <a:extLst>
              <a:ext uri="{FF2B5EF4-FFF2-40B4-BE49-F238E27FC236}">
                <a16:creationId xmlns:a16="http://schemas.microsoft.com/office/drawing/2014/main" id="{B92F3EF6-4881-4D9F-A6A3-828DD612FE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42" t="30883" b="12934"/>
          <a:stretch/>
        </p:blipFill>
        <p:spPr>
          <a:xfrm>
            <a:off x="869989" y="2173663"/>
            <a:ext cx="2188398" cy="2055189"/>
          </a:xfrm>
          <a:prstGeom prst="rect">
            <a:avLst/>
          </a:prstGeom>
        </p:spPr>
      </p:pic>
      <p:pic>
        <p:nvPicPr>
          <p:cNvPr id="9" name="Afbeelding 8" descr="Afbeelding met tekst, zitten, zwart, kooktoestel&#10;&#10;Automatisch gegenereerde beschrijving">
            <a:extLst>
              <a:ext uri="{FF2B5EF4-FFF2-40B4-BE49-F238E27FC236}">
                <a16:creationId xmlns:a16="http://schemas.microsoft.com/office/drawing/2014/main" id="{2688257D-1C7F-41FB-AEA5-61AF108572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34"/>
          <a:stretch/>
        </p:blipFill>
        <p:spPr>
          <a:xfrm>
            <a:off x="3176388" y="4343606"/>
            <a:ext cx="2803444" cy="2052672"/>
          </a:xfrm>
          <a:prstGeom prst="rect">
            <a:avLst/>
          </a:prstGeom>
        </p:spPr>
      </p:pic>
      <p:pic>
        <p:nvPicPr>
          <p:cNvPr id="11" name="Picture 2" descr="data:image/jpeg;base64,/9j/4AAQSkZJRgABAQAAAQABAAD/2wCEAAoHCBYWFRgVFRYYGRgYGRgYGRoYHBgaGhgaGBkaGhgaGhocIS4lHB4rIRgYJjgmKy8xNTU1GiQ7QDszPy40NTEBDAwMEA8QHBISHzQsJSs0NDQ0NDQ0NDQ0NDQ0NDQ0NDQ0NDQ0NDQ0NDQ0NDQ0NDQ0NDQ0NDQ0NDQ0NDE0NDQ0NP/AABEIAOEA4QMBIgACEQEDEQH/xAAcAAABBQEBAQAAAAAAAAAAAAAEAAECAwUGBwj/xABEEAACAQIDBQQHBQUHAwUAAAABAgADEQQhMQUSQVFhcYGRoQYiMkKx0fAHE1LB4WJyktLxFBUXM4KiwkNTkxYjVKOy/8QAGgEAAgMBAQAAAAAAAAAAAAAAAAIBAwQFBv/EACoRAAMAAgICAQMEAQUAAAAAAAABAgMREiExQVEEEyJhcYGxMgUUQsHR/9oADAMBAAIRAxEAPwDyXdiseZk40cgSuw6y9HB0g5j02sYIhhUUQMUsFGjSRjQAgZAywytjIZKGMgTK2c8JG5lbonRbGkIobJ0TMhFFaRsNCjxoobDQ8eMskRJAUeIRQAePGj2gAhHitFABiYITc3hTLeIYdPxN/CPnnIZJRFCfuF/F5GKKAoot9ecb7xZYIKMREao6yJrDlJ6DsKRrgGTvAfvZF6pMnkg4hxccxG3xzgKmTgqDiEM4g9V75RxKzrFp9Eyh4ooogwooooAKKPFABo8VooEDgSxRwlQMtp/OMiGNHjSQkkijxCKACiiitABo9orRWkaAUUeKAAojxRQAaKPGgBFpG8m0rkMkmsmJWsmslCsleREcxLBghRQ/ZGyqmJqrSogM7Z5myqo1ZjwUfIZk2np3o76H0sMWNQpWq3FmK+ouQuEDXub39awPQca6pIdS2eW4XZ1ap/l0qj/uIz+agzewfoHj31pBBzqOi/7QS3lPWWxDaA5dDKmxDcbxHbG4nEYX7L2sDWxKKeIRGfwZivwhv+HGFGtau3Yaa/8AEzpqmKvyHZf8zKzVi8qJ4owx9n+CAuWq/wDkW/gFlFT0CwZ0auvY6H4oZ0SP2d+cdm5G/lJ5MNI5Gt9nlE+xXqL+8qN8N2DH7PWF93EocveQr8HM7felqF29UXPQXOnQQV0iOKPOqn2fYgezUoN/qcf8DAcT6GYxM/ug4/YdW/2khj3Ceu08I3vED4+GohVHCqNST5D5xlkoOKPnp6ZUlWBDA2IYEEHkQcwY0982x6C4bGbzurU6hUBaiE3sL23kPqsOtr246Tw3aODajVqUXsWpu6MRoSjFbjobX75bNKiup0DR4wjxgEI9ohHkiiijXjw0AHFOxrehDe5U7nW/mPlM6v6I4ldFV/3Wz8GAmec0P2XPHS9HPxodidkV09ui467pI8VuIBeWqk/BW0/Y5lUnaPuiAEFlimXYLAPVcJTUuxzsLaDUknIDqZ0uE9A67ZvUpqONizMO4ADzkckvJOtnKNGnoVH0DoZBq7sf2AijuB3vjBsZ6E0h/l1nB4b6qw8rSHSYcWjM9AttU8LiC1XJHQoWAvu3ZWBIGe76tjbpynqFfHpYMCGVgGDKbgg5gg8RPJMZ6M10NgFflY2J7j85obA2iVBwlb1WUn7veyKtfOme05jqbcRFr58jz8Hoq7STqJYuMQ6MJwj1HU+0e/P4x1xzjkZKmGRypHe/fA8bxieg8BOJTabDge4w3D7atqH7jb5yftz8h9xv0dQD+yPCSF+Cf7bzHobco8TWHgRNCjtjDnWpV8D8or4ont+g6nTfglv9IH5Q2jQf3iAOrD8pmLtbD8BVbtNv+Ql67RU+xSA6sd4+cR3KHUUzYp0kHtPfsloxyJ7KgdTMQ1SemWdpmbb2qmGpGo5uxyRL5u3LoOJPASp5NvUrZYoSW2X+lvp3/ZgFQB6rglVJsqjTea2ZF9BlexzynjeJxDO7u53ndmdm5sxJY+Jksdi3qu1Rzd3NzyHIAcABkBKLTXE6XfkzXXJ9eBSQjohOQBPZnERbI3EsKxSJMcmQcyGA+9GjWikDHtOG2lSY2cFG6i6+Iz8puYbBo4uChP7J3vyB8pgjZzEW+I+Ul/YnSx9btF/rznl+Z3qwp+De/uY8Ae+AY70Wp1f82gjdSo3v4tfAyvCYqsuS1Sp5NmPAzbwu3Ki5V0v+1TscuZUm/hLIzd65aM+TDa9J/wBnDY77MMO/+WalM24HfXwbPzmHT+zipSqg1b1qOd/urK9+G8rEer+6SeU9qw2PoP7LLfkfVbwNjCWpqRfK3PKwm+MubXTTMVKU/wApaPK8Pg6dBAKKFEbW6sHBvmH3vXvl73C1so4qg8QfIzrfSWrh3pMgqqHGabpLesOBK6A6TzOpjTmCc9M/nrNWLJVL8loWkvKOhUdCfP8AKWJQLe43fkPC05NdoOND8Y77Re3tfH5zRqdFXbOmxKKhzKrlwzPznMbTwlOu24SAAd7f9UMOgJ7LW7+EBxGLdvaY/CRp5RW/gZIOxLKoABZrCxLWJNuJIABghqiRZpW1MyZloimmW70mjwbMa3jq8Zio0EMLpTNpvC6dSV0iyWa+HYXnR4JF3b637Jxy4m00Nm4s7wuSF4gcflKaktVGxt3btLD0yznM5Ii+055DyueE8xxeMfFsa1ViPWCqo9lF5AHtzPGeg7T9BsPimNX7+qrMBa+66gcAFIBA6XgP+G1dF3adWnUBve4ZCb9PWHnLsKiXt+SnJVV0cYdk8n8R8pW2yX4FT2HPwtN7amxsXhkLVqFQIvvrZ0tzZkJCjqbTCo7RbeuR/SXVSS3JVMtvTB9mCq1UUqQO+/q2Itlza49UDnPSKn2XgoGFd2aw3iqrugkXNhrbvnDYz0hq2VVLDdN9/RuxSNBn3zS2f9oWNpiy4i45OlM+dgfOLNOl30NUpPrsPr/Z263K1N5uG+u6vfu7xMAX0VxdI7ybh57rZHtDqAZtYf7VMT/1KdB+4qfMtNDDen4q5f2ZFbS4IYXPQgDykfk+tbI2kcx/ZMV/26f8FL+aKdp/ejfjP8CfKKJ/BZ+R1LYSwuVJB5Ef0kFpnQEr0J+eU3Fe2RFh00j+qeAP1znl+C/4s3f7mvaOYxNBri68c7C1x4W8pI5iwAy4ED4gXnQvh1tktpUuFTUixivkmWr6mWu0c3WKAEutgOIzExNs7QDUxuMwG8QATfetqTnkBlYds7TaWBV1K2OYyIzz4GedY/ZjoxFtDnxsZ2f9MnC9uvP6mb6nNdJcfBmYjFORYnIcgPyEzq6Em/GaTUiOEg1O+onb+2vRg5P2ZO6RwMkd45AGblGgo4Hxl9MKNEHn+Ul4RVkOcGEfUg+EIo4cjgO/OdBUpkqbD8oGmEY9B4wUTJPKmZ4wwGsTADSHVMLyMGqUSIdeiNsGdL8IO+E0z16/Vobn1kZFJMlNodMCABmby1cL1jIxhlCmzaCI5Q6plCULQ7DJnLqmz6iAMymx4/PlDNnuUIYoDyuIjn4HVHV7GokU13lseHZNagl9PrunOUdrm/q01ueQb4AzcwDVqgzQoP3d0eesq+299kOjVVwMib9OfbwnmHp59mVNaVTFYMmmyBqj0r3RlF2cpxUgXO7mMrC09QpYdUF2Nz5TjPtG9NqeGoPQS7VqyMi20RWBQux6Z2HEjlGWk9BptbPABWb8RkvvjxAPdKryQGV4+hS1aw4rNXB7YVDe2mkxooAdT/6lX6vFOWtFAnZ9aNTEpekP1Evd5A2nm88xv8f/AAtltFIUjiTGNUj+hEm7gSt8QvETJvXssSb9EWdeII6j9JyHpVQ3XDqfaFieo5zo8Qw4XHYZjbWTfQjlmO6X/T5eORM0zi3LaOUatfVc+Yy8RK6eMS+6z7p/bGX8Wg747mY+PT1r856PDlpdGDLCfZuuyjPeS3O4tBP70TeCI4ZmIACC4ueuk51kHIR8PW+7dHtfdYG3MDUeE082UcUdhSp3J3jkAST2cu+wlIsRrn10lxrU3UOhBVuI4dCOB6SlsN+EyydNENNMoqIRqJQwhN2WXU3Q+0g7soOSNmcUvLKOAL6KZt0KVIjQi/Gwvl4wpMQgyuT3D9ItKl6GTQBg9hDVs+g+c6HBbKUDRAvNhll1Op7LyjD4oe6O9s/LSaOGwzvmxPafyiqG+6ekDfqVtk0VFIC+sNDlYdgXlJbXprST70OUQEBgF3gN42BA1GZAsOcKC00zJuZzXph6QI1I4dSCzld4D3FVg3rdSQMuV5Rkpb/HwX45evyNvAbRRhdMZS7CEVvAm8ur7apqd0YhqrHhT3d0drDLuBvPL6Qm/slLG/KZryNIvnEmzqXxTvlc59efWeGeme0DWxdVswqtuKDl6qZA25E7zf6p7pslN57nRfoD4+E1sTsihVG7Voo45OoYeBlOLNxrb7DNrXE+WLSQWfQmP+zLZ9W5FJqZPGm7LbsU3XynM4/7GhrQxR/dqpf/AHqR/wDmb5yqjK5PIt2RalO5x/2YbQp5rTSqOdJ1J/hfdPgDOYx+y69A2rUalPh66Og7iwse6WppidmZ9zFCO+KTpE7Z9Vl5S9TmPhKquIQX4HplA2xKkmxv23PnPJXTr3s2xib9BFWuvDSC1KgzAsQdf6yt2vpbygdVwONu6VOTZGJIKaoOExcXjQan3YO6ArF2yvkMgO0kDvllatf5g2mDtRN5t4ZG1j4Wm/8A07DFZfz/AI/cT6rlEbn+TFrYrPP9P0g+INxHr4ZhpBr26fXKekeBeZOR9xvyVMINWMJe/Lwg5FyLj1bi/ZfPyhwoXkSwFJ0YOpK73Ae8OFxNqltIg2YZ9Mj4QyvT+7qb+6GAuRy6HumJibsSW1JJPadZbOJNbTFdtPTRvUscrcQfjCECNzE5HMaG/b84RQ2k6G4YjobEHxkOanyhlU14OzpUU/H5QinhKOrOx7P6TDwPpQlrVaQPVLZ/6W+cPb0togepRa/7e4oHgTK6yN/I840b+GemmaIT1PzOkbF7bCjM7vQazjcRt+tUNgSeQXJR+Z84+GwDMd6o1+O6NIRgvK96/lhWWMS89/BpbWxtWpSLU33FZty4zbS978Bwy5zkFpsjbrjPXtvxHOelUPR53pgLZAbHPj9Cc36S7J3GRCw3hvZjMEZfn+cryRMtynssx3VrbWgDCLe06HCuFAUC5PATN2bs7IWY9ui/OdZsbYTE71sufDtmX7ab7NFW5k6DYlNVTdNizZtbQchfjaahQQdUSim8xAsM2M53HbXZ6l6ZYKBYWObcSSv1pDK4idaTZVEVkf8A2dVuyQEwMDtVz7RDc8rGbNDEhvlFw5sbevD/AFDJhqfJfGYXFjmDwOkeKbCkG/u6j/2af8CfKKExQA5vE1Qb3t3zIrpxB8CJKrUv2/X6zJxNVh0nl1jO3OpWkEvWdcwb/XKDPjr63Ezq20SMjnM3E424v8JdOFsKyJG3UxYHG/SQSrdS2WZ3R5XPnOYOKtxh2A2qu6UfK5up4X0IPlN302FK02Zc+VuWkF7TqIjsq3KDK+vDM9l7wF6CuLix6iWYmhfMQBgVNwSD8e0cZ6CF10cen32NUw5XrB2QGHJjAcnFjz4fpJVaAOYk/oyP2KaG0WVQjjeUZBuIHAHmJfZXFwQYDUpkSmxBupsZGmv8Sen5C6uF5Sg0+Ykkx5GTjvELpVEfQi/I5RpyLwyHHwSwGzUc5g+zfKwzy6aZwQ0lB0E0BhekupYAnQR6uPgWcd/ILhmFtM73Fp0Ox8KzsGfJRr1gn3NOiL1GUH8IzP6QXE7Zdxu07omm97x7Pwyq8tUuMF0Ypl8qOv2v6UKg3EzbQIvD948PjOYqu7ualU5nQDQDgBBMFYZBSTz4mdRsvYBNqmIJRNQnvt/KOplSjHiW6e38Dc6utStIr2Hg3rMAgso1bgo6n8p2mN2xSoKFXMgWVR0+tZz9fbKWFKjuogyyFwP5j1nPJUJfMlmJzOvnMtN03RoU6STPS9n/APuUwzqCWuSDmNTbWCbS2UhHqAK3LS46eUtTGrTpoptvbq+qOGXGV08WxNznfW2cx/UZI48Utv8AofHORPkvH9mccER7WfU5HrY/WkNo02GnPtB8IfSqKctOkmKQ10+vCZIlsesz8NFFHEsMmUkZWIu1/DPyh6veVLTlgS3GbsKtfsZqcvwiV4oopp2xDzPE1+czquIbtifFXGevEGBVqqm/AmctRo6LrZDEFW1FjzmdiKR4ZiXVa2fMQZqnGWTIroAqG0qLQuoQeEDfpL5RXTCMPtRqdgfWXl8jNahiadZbqcxqDkR2ic05gr3Uh0JVhxE14srnr0ZskKjp6+HIlCOyeycuR07uUHwG3g1krWB/F7p7fw/CaNagDms3zc0jJUuWNTxStkcm5H8ucaphwdIHVTgRFTxLJr6w8x38ZDTXglNMeohGolBTl+k0UrK4yPdx7xK3w4OkXp+Ru14Gw2KrJkMxwBzHdxhY2zWtZd1eqjPxztKUuCMtCD4SpKBg8ckzdHQejmxUr71Sq5O61imhOV7k8vPLWbWIrI9qGGpo9uNhuIOJB49unbOf2Xg3N13iqtbft7wGlxx4zXq7USgDTojef3unV24fujPsg8nFcYXYn2HVcrfXo0qFChg0+8chnGd7XCnki+8Zz20fSVsQTZt1OV/Wb97l2TMxOIao4Z2JOh5DPgOAjbRw6LSd3stlO63vb1vVA5m9spktNPdds2xproLSqALlwBxJIAglb0mSnlQs7/jt6idRf2z5duk4n7x39tiRy4eE7T0W9EfvQKlcMtPVVGTv1P4U+PnKMuRTPZbEunpG56EtiajNUd3amxO8XJbfY/hvxvqRlw7O7og3FiB4/GB4EhFCrcqosBlkOAFrXE1ae61iLdL8py7p1W9GpvitMJRr+0PrthKCVU0twl6LylmPyYra9EgbayatGESIBpN8JrwVMleKK0Uu/IU8ZxLg3vrMyvfO2fSXVa1zBHcc5gUtG1sHc90papLarQZuksSFYnMqaMW5yLX4R0hGyDCDVBLy8rdY6FYDUWEYHar0shmv4T+R4SDiUul5bNNeCup2dXhsXTrC6nPiDqJCthyNJyILIbqSCOIm3s7bwyWrl+1w7+U1Rm+SisfwEumdxkekto4xl9sbw58YS9JWF1MGekQc5a0qETaNbB7lT2G7RxHdNWnhERd+qwRBxOp6KBmTOW3FvkBHVr65nxi1jfyWTkXwb9bGvUFqYNGjzy+8ftPujs89IC7j2EFh9ZnmZXRZ2UINJbi8VSwybz5ufZQe03yXrIq5xzpeSZire68FoVKSGrVNgPEngqjiTOQ2htF8Q4LZAZIgzC34Dmx58fKRxOLq4qoL3JOSIvsqOQHxJncejno+tEB2s9TyTovXrOdmz8e35NuPHvpeCr0W9FghWrXUE6rTOg5F+Z6Tv6Cgi26B3efKA4enoTpNPDDPL5jynLu6uts3TKidIsfD6ceoOY7hwlqUb2HnnceUJo079PKFUaNj1521kSUXk0UYMsvEkcb26ZzRo1A3DPjx85V9yt76W8v0kvuBwuONwRmenDymrGmn0Zbc12FARWlAZgemWn53PwhAaboaZS0NunmfL5RR4o+iDwGq8Ecy6u47YE55XmSezS+hO8pbOOzHiJArlcGWaI2RdrdZQ1Tuk3JlJzggZI1OYkD0MpYGNvRkhGyTHnIkRb8ZmjogrZZW9OXb8fsgQRweNekfVN1/CdO7lNzC7aR8j6p5H5zCZAZS9KWzkqRKlM7BKqHiPGWffU1zZlA6kTiAzDifGPmdST2weWgmZR1WJ9JFQWorvN+JhZR1A1byEwqOHq4iofadmzZjwHMngBCNh7IfEPuqLKCN5yPVW/xPSeqbJ2FTpIEpdN5j7THmT45aTH9R9So/VmzFhd9+Ec7sTZaUFyF3PtOePQchN+g+fKHvgOawd9nD3TbplOe8it7ZsU8VpBVEk2Iv8fKamGOVw3iPhxmJSw7jgTyI+heH4aqR7Rv1zB/rFaXonyb1J9Ljv4d/KHoufSYtCoeBPfn4ZTWoMbZjsyNvztJlGPNOgrdktz+o/PhKt8jUdpEIRgZvxTLMj2hKky/SHb9HCU9+qxufYRbF3I4KDw0udBea08C9Oce9bG1mY3CO1NBwVEJUAdpBPaZpp8VpBM8mdZ/iwf8A4o/8h/kinmO5FK+RbxXwar9DKHHOaT4QfLl2QarhmHUGVa0MqTA08ZBzylzL0lZvGTBopL3ybxlDpaFEXjNTsNJYhGgMyl0hTrKmk60QBtcRw0udeUoYRtkaEyyN5NW4GRZYEaFvSQMriVYAWbl9Js7D9G2rkFrqnFre1+yvXroOukJ2FsMvZ6gITgp1bqeSzsaItYDIDQDK3SZM/wBRx/GTViwb/Kg3BYFaShaa7igZDh1a/vE+MKpOUOeXmPA6SrDVNBx+uJhqIu7qTwAFzlzv85zW9+TauvAfSxAtckcBccN7yEJ+4U9Ongfn4TGFAg3U52vYfVrSYxbra5uO3hpxPy+Qp34Fr9DVNADI552tnmZY1AHW1uw6fAyvDYy9gbaa8iO/LO3jDqJDHTXlnlwvy49IapFNXS8lFPCC4C5Hlw7fow2lScG+8OwaeZzlqILfXOXKv5y/GmzPeVshRqE5kW4c79hEJTMX+EgiAaACWgTo4ZaXZnppjieI/aLshqOMd7epWJqIeFz7Y7Q1z2MJ7dMv0h2JTxdI0qgsdUYe0jcCPgRxEuqdoJrTPnq8U7v/AA0xP46X/wBn8kUp4su5L5AjStfdAz6ZSkVLZMLEa8pbVw41BPS3zGcErq41Nx2Xt+cdymUpka1FXOeXK0za+FKkiGM7LqMo71Ac/PneK5HVMxSCDLFYcfryhtSkDYHLqBBnoWMCdpg1Wny0+uMEqJxEOOuenSD1afERkwaAy0rcSyotpWAZIpURHBMuKRlpkkBRcngIbJ0VhAe2dJsbYwWz1RfiE5ZXu3X4SGz9nqnrMLv8OzgZrUctDY9cv0mbJm30jTjw67o1Eqgjw14ZjPzlyt3zPCXOQt2DLlkPlJqSOP11+cyaTNG2atF76HTnkP1mjRq20PjMFcRzyI7oTRqkZjPL4DpErHsZUb1Nzc5+V9dbcpf92LCwYfA6Xvw8OZmTRrIbC/PiBbsmhh7WyHHLp25flEack9PwXIpUm/q65+4RrncArD6TnIqxBPs5ErlwI0sb8LGUoc9TnzZgPl3WhVPBAtdRu3zIG7Yn8WRvfra2eklPZTb15NKjV03r3sBlp28xeFCB06ZGbXyHgeJstvq8vQ2IvrmOQHG9vCXw9GO0vQUgkpBHkwZ0oa0UsQMeKKWECiiigB4nT9lY9b2YopWSAvoYDT0P1xEeKBJI6CQqfn+RjxRSUBVuP1zg41EUUEODVvrxlPL64mPFJIIcR9cZpbF/zP8ASY8UW/8AFjR/kjcl1PQd8UUwM6CCsJ7B75bS0Pf8BFFKxih/e+ucKpex3N8DFFLvRUaOF0+uU1KX/R7D8DGilNjyGYb2z2maWy9O8xRREJl8BFD2h3wqn7vZ/wAhFFLZMlhR93tEvEaKdHEUMeKKKXiiiiigB//Z">
            <a:extLst>
              <a:ext uri="{FF2B5EF4-FFF2-40B4-BE49-F238E27FC236}">
                <a16:creationId xmlns:a16="http://schemas.microsoft.com/office/drawing/2014/main" id="{D7EB14A7-49F9-4ED3-8246-715E6DF82E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520" t="8210" r="8507" b="14831"/>
          <a:stretch/>
        </p:blipFill>
        <p:spPr bwMode="auto">
          <a:xfrm>
            <a:off x="878171" y="4316368"/>
            <a:ext cx="2188397" cy="20799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D7B11ED-472F-4D05-9A04-51126C4FDE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77873" y="2201520"/>
            <a:ext cx="2792568" cy="201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59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I. Wetgeving</a:t>
            </a:r>
          </a:p>
        </p:txBody>
      </p:sp>
      <p:sp>
        <p:nvSpPr>
          <p:cNvPr id="3" name="Tijdelijke aanduiding voor tekst 2"/>
          <p:cNvSpPr>
            <a:spLocks noGrp="1"/>
          </p:cNvSpPr>
          <p:nvPr>
            <p:ph type="body" sz="quarter" idx="10"/>
          </p:nvPr>
        </p:nvSpPr>
        <p:spPr/>
        <p:txBody>
          <a:bodyPr>
            <a:normAutofit fontScale="92500" lnSpcReduction="10000"/>
          </a:bodyPr>
          <a:lstStyle/>
          <a:p>
            <a:pPr lvl="0"/>
            <a:r>
              <a:rPr lang="nl-BE" dirty="0"/>
              <a:t>VLAREMA wetgeving cateringmaterialen</a:t>
            </a:r>
          </a:p>
          <a:p>
            <a:pPr lvl="1"/>
            <a:endParaRPr lang="nl-BE" sz="2400" b="0" dirty="0"/>
          </a:p>
          <a:p>
            <a:pPr lvl="1"/>
            <a:r>
              <a:rPr lang="nl-BE" sz="2400" b="0" dirty="0"/>
              <a:t>Art. 5.3.12.1. Sinds 1 januari 2020 is het </a:t>
            </a:r>
            <a:r>
              <a:rPr lang="nl-BE" sz="2400" b="0" dirty="0">
                <a:solidFill>
                  <a:schemeClr val="tx2">
                    <a:lumMod val="60000"/>
                    <a:lumOff val="40000"/>
                  </a:schemeClr>
                </a:solidFill>
              </a:rPr>
              <a:t>serveren</a:t>
            </a:r>
            <a:r>
              <a:rPr lang="nl-BE" sz="2400" b="0" dirty="0"/>
              <a:t> van </a:t>
            </a:r>
            <a:r>
              <a:rPr lang="nl-BE" sz="2400" b="0" u="sng" dirty="0">
                <a:solidFill>
                  <a:schemeClr val="tx2">
                    <a:lumMod val="60000"/>
                    <a:lumOff val="40000"/>
                  </a:schemeClr>
                </a:solidFill>
              </a:rPr>
              <a:t>drank</a:t>
            </a:r>
            <a:r>
              <a:rPr lang="nl-BE" sz="2400" b="0" dirty="0"/>
              <a:t> in verpakkingen voor eenmalig gebruik bij </a:t>
            </a:r>
            <a:r>
              <a:rPr lang="nl-BE" sz="2400" b="0" dirty="0">
                <a:solidFill>
                  <a:schemeClr val="tx2">
                    <a:lumMod val="60000"/>
                    <a:lumOff val="40000"/>
                  </a:schemeClr>
                </a:solidFill>
              </a:rPr>
              <a:t>publieke evenementen </a:t>
            </a:r>
            <a:r>
              <a:rPr lang="nl-BE" sz="2400" b="0" dirty="0"/>
              <a:t>verboden, tenzij de organisator een systeem voorziet dat garandeert dat minstens 90% van de eenmalige verpakkingen gescheiden wordt ingezameld voor recyclage. Vanaf 2022 95%.</a:t>
            </a:r>
          </a:p>
          <a:p>
            <a:pPr lvl="1"/>
            <a:endParaRPr lang="nl-BE" sz="2400" dirty="0"/>
          </a:p>
          <a:p>
            <a:pPr lvl="1"/>
            <a:r>
              <a:rPr lang="nl-BE" sz="2400" b="1" dirty="0"/>
              <a:t>Art. 5.3.12.2. </a:t>
            </a:r>
          </a:p>
          <a:p>
            <a:pPr lvl="2"/>
            <a:r>
              <a:rPr lang="nl-BE" sz="2200" b="0" dirty="0"/>
              <a:t>Sinds 1 januari 2020 is het voor </a:t>
            </a:r>
            <a:r>
              <a:rPr lang="nl-BE" sz="2200" b="0" dirty="0">
                <a:solidFill>
                  <a:schemeClr val="tx2">
                    <a:lumMod val="60000"/>
                    <a:lumOff val="40000"/>
                  </a:schemeClr>
                </a:solidFill>
              </a:rPr>
              <a:t>Vlaamse overheden </a:t>
            </a:r>
            <a:r>
              <a:rPr lang="nl-BE" sz="2200" dirty="0"/>
              <a:t>en</a:t>
            </a:r>
            <a:r>
              <a:rPr lang="nl-BE" sz="2200" b="0" dirty="0">
                <a:solidFill>
                  <a:schemeClr val="tx2">
                    <a:lumMod val="60000"/>
                    <a:lumOff val="40000"/>
                  </a:schemeClr>
                </a:solidFill>
              </a:rPr>
              <a:t> lokale besturen </a:t>
            </a:r>
            <a:r>
              <a:rPr lang="nl-BE" sz="2300" dirty="0"/>
              <a:t>verboden om </a:t>
            </a:r>
            <a:r>
              <a:rPr lang="nl-BE" sz="2200" b="0" dirty="0"/>
              <a:t>in hun </a:t>
            </a:r>
            <a:r>
              <a:rPr lang="nl-BE" sz="2200" b="0" dirty="0">
                <a:solidFill>
                  <a:schemeClr val="tx2">
                    <a:lumMod val="60000"/>
                    <a:lumOff val="40000"/>
                  </a:schemeClr>
                </a:solidFill>
              </a:rPr>
              <a:t>eigen werking </a:t>
            </a:r>
            <a:r>
              <a:rPr lang="nl-BE" sz="2200" b="0" dirty="0"/>
              <a:t>en op </a:t>
            </a:r>
            <a:r>
              <a:rPr lang="nl-BE" sz="2200" b="0" dirty="0">
                <a:solidFill>
                  <a:schemeClr val="tx2">
                    <a:lumMod val="60000"/>
                    <a:lumOff val="40000"/>
                  </a:schemeClr>
                </a:solidFill>
              </a:rPr>
              <a:t>door hen georganiseerde evenementen </a:t>
            </a:r>
            <a:r>
              <a:rPr lang="nl-BE" sz="2200" b="0" dirty="0"/>
              <a:t>drank te serveren in </a:t>
            </a:r>
            <a:r>
              <a:rPr lang="nl-BE" sz="2200" b="0" dirty="0" err="1"/>
              <a:t>recipiënten</a:t>
            </a:r>
            <a:r>
              <a:rPr lang="nl-BE" sz="2200" b="0" dirty="0"/>
              <a:t> voor eenmalig gebruik.</a:t>
            </a:r>
          </a:p>
          <a:p>
            <a:pPr lvl="2"/>
            <a:r>
              <a:rPr lang="nl-BE" dirty="0"/>
              <a:t>Vanaf 1 januari 2022 is dit verbod ook van toepassing op het aanbieden van </a:t>
            </a:r>
            <a:r>
              <a:rPr lang="nl-BE" sz="2200" dirty="0">
                <a:solidFill>
                  <a:schemeClr val="tx2">
                    <a:lumMod val="60000"/>
                    <a:lumOff val="40000"/>
                  </a:schemeClr>
                </a:solidFill>
              </a:rPr>
              <a:t>bereide voedingsmiddelen </a:t>
            </a:r>
            <a:r>
              <a:rPr lang="nl-BE" dirty="0"/>
              <a:t>in cateringmateriaal voor eenmalig gebruik</a:t>
            </a:r>
          </a:p>
        </p:txBody>
      </p:sp>
      <p:sp>
        <p:nvSpPr>
          <p:cNvPr id="4" name="Tijdelijke aanduiding voor dianummer 3"/>
          <p:cNvSpPr>
            <a:spLocks noGrp="1"/>
          </p:cNvSpPr>
          <p:nvPr>
            <p:ph type="sldNum" sz="quarter" idx="12"/>
          </p:nvPr>
        </p:nvSpPr>
        <p:spPr/>
        <p:txBody>
          <a:bodyPr/>
          <a:lstStyle/>
          <a:p>
            <a:r>
              <a:rPr lang="nl-BE" dirty="0"/>
              <a:t>Elizabeth Cazaerck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a:t>
            </a:fld>
            <a:endParaRPr lang="nl-BE" dirty="0">
              <a:latin typeface="Calibri Light" panose="020F0302020204030204" pitchFamily="34" charset="0"/>
            </a:endParaRPr>
          </a:p>
        </p:txBody>
      </p:sp>
      <p:pic>
        <p:nvPicPr>
          <p:cNvPr id="5" name="Picture 6" descr="A picture containing text, pool ball&#10;&#10;Description automatically generated">
            <a:extLst>
              <a:ext uri="{FF2B5EF4-FFF2-40B4-BE49-F238E27FC236}">
                <a16:creationId xmlns:a16="http://schemas.microsoft.com/office/drawing/2014/main" id="{955E001D-76A6-4788-862F-CE2CF538AD88}"/>
              </a:ext>
            </a:extLst>
          </p:cNvPr>
          <p:cNvPicPr>
            <a:picLocks noChangeAspect="1"/>
          </p:cNvPicPr>
          <p:nvPr/>
        </p:nvPicPr>
        <p:blipFill>
          <a:blip r:embed="rId3"/>
          <a:stretch>
            <a:fillRect/>
          </a:stretch>
        </p:blipFill>
        <p:spPr>
          <a:xfrm>
            <a:off x="6056714" y="59239"/>
            <a:ext cx="1850670" cy="2018912"/>
          </a:xfrm>
          <a:prstGeom prst="rect">
            <a:avLst/>
          </a:prstGeom>
        </p:spPr>
      </p:pic>
      <p:pic>
        <p:nvPicPr>
          <p:cNvPr id="6" name="Picture 17">
            <a:extLst>
              <a:ext uri="{FF2B5EF4-FFF2-40B4-BE49-F238E27FC236}">
                <a16:creationId xmlns:a16="http://schemas.microsoft.com/office/drawing/2014/main" id="{48CC63DC-4454-40F3-86B9-330A3AFDB283}"/>
              </a:ext>
            </a:extLst>
          </p:cNvPr>
          <p:cNvPicPr>
            <a:picLocks noChangeAspect="1"/>
          </p:cNvPicPr>
          <p:nvPr/>
        </p:nvPicPr>
        <p:blipFill>
          <a:blip r:embed="rId4"/>
          <a:stretch>
            <a:fillRect/>
          </a:stretch>
        </p:blipFill>
        <p:spPr>
          <a:xfrm>
            <a:off x="8145112" y="237718"/>
            <a:ext cx="1850671" cy="1607441"/>
          </a:xfrm>
          <a:prstGeom prst="rect">
            <a:avLst/>
          </a:prstGeom>
        </p:spPr>
      </p:pic>
      <p:pic>
        <p:nvPicPr>
          <p:cNvPr id="7" name="Picture 2" descr="Text&#10;&#10;Description automatically generated with medium confidence">
            <a:extLst>
              <a:ext uri="{FF2B5EF4-FFF2-40B4-BE49-F238E27FC236}">
                <a16:creationId xmlns:a16="http://schemas.microsoft.com/office/drawing/2014/main" id="{27E17774-71A3-4014-826F-BB0FDDFDC125}"/>
              </a:ext>
            </a:extLst>
          </p:cNvPr>
          <p:cNvPicPr>
            <a:picLocks noChangeAspect="1"/>
          </p:cNvPicPr>
          <p:nvPr/>
        </p:nvPicPr>
        <p:blipFill>
          <a:blip r:embed="rId5"/>
          <a:stretch>
            <a:fillRect/>
          </a:stretch>
        </p:blipFill>
        <p:spPr>
          <a:xfrm>
            <a:off x="9995783" y="59239"/>
            <a:ext cx="1907181" cy="1845159"/>
          </a:xfrm>
          <a:prstGeom prst="rect">
            <a:avLst/>
          </a:prstGeom>
        </p:spPr>
      </p:pic>
    </p:spTree>
    <p:extLst>
      <p:ext uri="{BB962C8B-B14F-4D97-AF65-F5344CB8AC3E}">
        <p14:creationId xmlns:p14="http://schemas.microsoft.com/office/powerpoint/2010/main" val="3932882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IV.2 Uitvoering in de praktijk - evenementen</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7092949" cy="3781425"/>
          </a:xfrm>
        </p:spPr>
        <p:txBody>
          <a:bodyPr/>
          <a:lstStyle/>
          <a:p>
            <a:pPr lvl="0"/>
            <a:r>
              <a:rPr lang="nl-BE" sz="5400" dirty="0"/>
              <a:t>Huren/Kopen</a:t>
            </a:r>
          </a:p>
          <a:p>
            <a:pPr lvl="0"/>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r>
              <a:rPr lang="nl-BE" dirty="0"/>
              <a:t>Lore Claes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20</a:t>
            </a:fld>
            <a:endParaRPr lang="nl-BE" dirty="0">
              <a:latin typeface="Calibri Light" panose="020F0302020204030204" pitchFamily="34" charset="0"/>
            </a:endParaRPr>
          </a:p>
        </p:txBody>
      </p:sp>
      <p:sp>
        <p:nvSpPr>
          <p:cNvPr id="5" name="Tijdelijke aanduiding voor tekst 2">
            <a:extLst>
              <a:ext uri="{FF2B5EF4-FFF2-40B4-BE49-F238E27FC236}">
                <a16:creationId xmlns:a16="http://schemas.microsoft.com/office/drawing/2014/main" id="{517AF6CF-9618-4267-9603-26D3131207AD}"/>
              </a:ext>
            </a:extLst>
          </p:cNvPr>
          <p:cNvSpPr txBox="1">
            <a:spLocks/>
          </p:cNvSpPr>
          <p:nvPr/>
        </p:nvSpPr>
        <p:spPr>
          <a:xfrm>
            <a:off x="920751" y="1960564"/>
            <a:ext cx="11040533" cy="3781425"/>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5400" dirty="0"/>
          </a:p>
          <a:p>
            <a:endParaRPr lang="nl-BE" dirty="0"/>
          </a:p>
        </p:txBody>
      </p:sp>
      <p:sp>
        <p:nvSpPr>
          <p:cNvPr id="7" name="Tijdelijke aanduiding voor tekst 2">
            <a:extLst>
              <a:ext uri="{FF2B5EF4-FFF2-40B4-BE49-F238E27FC236}">
                <a16:creationId xmlns:a16="http://schemas.microsoft.com/office/drawing/2014/main" id="{DE6B47A3-4761-40E6-BBFF-913486FED3A1}"/>
              </a:ext>
            </a:extLst>
          </p:cNvPr>
          <p:cNvSpPr txBox="1">
            <a:spLocks/>
          </p:cNvSpPr>
          <p:nvPr/>
        </p:nvSpPr>
        <p:spPr>
          <a:xfrm>
            <a:off x="1493312" y="2773364"/>
            <a:ext cx="9777937" cy="3941912"/>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Huren / lenen (occasioneel gebruik) / Aankopen (enkel frequent gebruik)</a:t>
            </a:r>
          </a:p>
          <a:p>
            <a:pPr lvl="1"/>
            <a:r>
              <a:rPr lang="nl-BE" dirty="0"/>
              <a:t>Verhuurbedrijven feesten (verhuur)</a:t>
            </a:r>
          </a:p>
          <a:p>
            <a:pPr lvl="1"/>
            <a:r>
              <a:rPr lang="nl-BE" dirty="0"/>
              <a:t>De kringwinkel (aankoop/verhuur)</a:t>
            </a:r>
          </a:p>
          <a:p>
            <a:pPr lvl="1"/>
            <a:r>
              <a:rPr lang="nl-BE" dirty="0"/>
              <a:t>Reguliere winkels keukenmaterialen (aankoop)</a:t>
            </a:r>
          </a:p>
          <a:p>
            <a:pPr lvl="1"/>
            <a:r>
              <a:rPr lang="nl-BE" dirty="0"/>
              <a:t>Gespecialiseerde bedrijven kunststoffen cateringmateriaal aankoop/verhuur):</a:t>
            </a:r>
          </a:p>
          <a:p>
            <a:pPr lvl="2"/>
            <a:r>
              <a:rPr lang="nl-BE" dirty="0"/>
              <a:t>Afwassen ter plaatse (manueel/professioneel) / extern (industrieel)</a:t>
            </a:r>
          </a:p>
          <a:p>
            <a:pPr lvl="2"/>
            <a:r>
              <a:rPr lang="nl-BE" dirty="0"/>
              <a:t>Mogelijkheid tot volledige </a:t>
            </a:r>
            <a:r>
              <a:rPr lang="nl-BE" dirty="0" err="1"/>
              <a:t>ontzorging</a:t>
            </a:r>
            <a:endParaRPr lang="nl-BE" dirty="0"/>
          </a:p>
          <a:p>
            <a:pPr lvl="2"/>
            <a:r>
              <a:rPr lang="nl-BE" dirty="0"/>
              <a:t>waarborg (cash/</a:t>
            </a:r>
            <a:r>
              <a:rPr lang="nl-BE" dirty="0" err="1"/>
              <a:t>cashless</a:t>
            </a:r>
            <a:r>
              <a:rPr lang="nl-BE" dirty="0"/>
              <a:t>)</a:t>
            </a:r>
          </a:p>
          <a:p>
            <a:endParaRPr lang="nl-BE" dirty="0"/>
          </a:p>
        </p:txBody>
      </p:sp>
    </p:spTree>
    <p:extLst>
      <p:ext uri="{BB962C8B-B14F-4D97-AF65-F5344CB8AC3E}">
        <p14:creationId xmlns:p14="http://schemas.microsoft.com/office/powerpoint/2010/main" val="1731169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307" y="3130295"/>
            <a:ext cx="3712973" cy="2784730"/>
          </a:xfrm>
          <a:prstGeom prst="rect">
            <a:avLst/>
          </a:prstGeom>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576" y="2429120"/>
            <a:ext cx="4319359" cy="4319359"/>
          </a:xfrm>
          <a:prstGeom prst="rect">
            <a:avLst/>
          </a:prstGeom>
        </p:spPr>
      </p:pic>
      <p:sp>
        <p:nvSpPr>
          <p:cNvPr id="2" name="Titel 1"/>
          <p:cNvSpPr>
            <a:spLocks noGrp="1"/>
          </p:cNvSpPr>
          <p:nvPr>
            <p:ph type="title"/>
          </p:nvPr>
        </p:nvSpPr>
        <p:spPr/>
        <p:txBody>
          <a:bodyPr/>
          <a:lstStyle/>
          <a:p>
            <a:r>
              <a:rPr lang="nl-BE" dirty="0">
                <a:latin typeface="FlandersArtSans-Bold" panose="00000800000000000000" pitchFamily="2" charset="0"/>
              </a:rPr>
              <a:t>IV.2 Uitvoering in de praktijk - evenementen</a:t>
            </a:r>
            <a:br>
              <a:rPr lang="nl-BE" dirty="0">
                <a:latin typeface="FlandersArtSans-Bold" panose="00000800000000000000" pitchFamily="2" charset="0"/>
              </a:rPr>
            </a:b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p:txBody>
          <a:bodyPr/>
          <a:lstStyle/>
          <a:p>
            <a:pPr lvl="0"/>
            <a:r>
              <a:rPr lang="nl-BE" dirty="0">
                <a:latin typeface="Calibri" panose="020F0502020204030204" pitchFamily="34" charset="0"/>
              </a:rPr>
              <a:t>Serveren in porselein:</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21</a:t>
            </a:fld>
            <a:endParaRPr lang="nl-BE" dirty="0">
              <a:latin typeface="Calibri Light" panose="020F0302020204030204" pitchFamily="34" charset="0"/>
            </a:endParaRPr>
          </a:p>
        </p:txBody>
      </p:sp>
    </p:spTree>
    <p:extLst>
      <p:ext uri="{BB962C8B-B14F-4D97-AF65-F5344CB8AC3E}">
        <p14:creationId xmlns:p14="http://schemas.microsoft.com/office/powerpoint/2010/main" val="2053978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IV.2 Uitvoering in de praktijk - evenementen</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p:txBody>
          <a:bodyPr/>
          <a:lstStyle/>
          <a:p>
            <a:pPr lvl="0"/>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22</a:t>
            </a:fld>
            <a:endParaRPr lang="nl-BE" dirty="0">
              <a:latin typeface="Calibri Light" panose="020F0302020204030204" pitchFamily="34" charset="0"/>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50" y="1478156"/>
            <a:ext cx="5632450" cy="563245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745874"/>
            <a:ext cx="5408084" cy="4056063"/>
          </a:xfrm>
          <a:prstGeom prst="rect">
            <a:avLst/>
          </a:prstGeom>
        </p:spPr>
      </p:pic>
      <p:sp>
        <p:nvSpPr>
          <p:cNvPr id="9" name="Tijdelijke aanduiding voor tekst 2">
            <a:extLst>
              <a:ext uri="{FF2B5EF4-FFF2-40B4-BE49-F238E27FC236}">
                <a16:creationId xmlns:a16="http://schemas.microsoft.com/office/drawing/2014/main" id="{FBB22EF5-CD3D-4F80-99C8-D7BEC3FCA963}"/>
              </a:ext>
            </a:extLst>
          </p:cNvPr>
          <p:cNvSpPr txBox="1">
            <a:spLocks/>
          </p:cNvSpPr>
          <p:nvPr/>
        </p:nvSpPr>
        <p:spPr>
          <a:xfrm>
            <a:off x="920751" y="1960564"/>
            <a:ext cx="11040533" cy="3781425"/>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Serveren in porselein:</a:t>
            </a:r>
          </a:p>
        </p:txBody>
      </p:sp>
    </p:spTree>
    <p:extLst>
      <p:ext uri="{BB962C8B-B14F-4D97-AF65-F5344CB8AC3E}">
        <p14:creationId xmlns:p14="http://schemas.microsoft.com/office/powerpoint/2010/main" val="1845244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76" y="1808164"/>
            <a:ext cx="5004415" cy="4205391"/>
          </a:xfrm>
          <a:prstGeom prst="rect">
            <a:avLst/>
          </a:prstGeom>
        </p:spPr>
      </p:pic>
      <p:sp>
        <p:nvSpPr>
          <p:cNvPr id="2" name="Titel 1"/>
          <p:cNvSpPr>
            <a:spLocks noGrp="1"/>
          </p:cNvSpPr>
          <p:nvPr>
            <p:ph type="title"/>
          </p:nvPr>
        </p:nvSpPr>
        <p:spPr/>
        <p:txBody>
          <a:bodyPr/>
          <a:lstStyle/>
          <a:p>
            <a:r>
              <a:rPr lang="nl-BE" dirty="0">
                <a:latin typeface="FlandersArtSans-Bold" panose="00000800000000000000" pitchFamily="2" charset="0"/>
              </a:rPr>
              <a:t>IV.2 Uitvoering in de praktijk - evenementen</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p:txBody>
          <a:bodyPr/>
          <a:lstStyle/>
          <a:p>
            <a:pPr lvl="0"/>
            <a:r>
              <a:rPr lang="nl-BE" dirty="0">
                <a:latin typeface="Calibri" panose="020F0502020204030204" pitchFamily="34" charset="0"/>
              </a:rPr>
              <a:t>Bestek:</a:t>
            </a:r>
          </a:p>
        </p:txBody>
      </p:sp>
      <p:sp>
        <p:nvSpPr>
          <p:cNvPr id="4" name="Tijdelijke aanduiding voor dianummer 3"/>
          <p:cNvSpPr>
            <a:spLocks noGrp="1"/>
          </p:cNvSpPr>
          <p:nvPr>
            <p:ph type="sldNum" sz="quarter" idx="12"/>
          </p:nvPr>
        </p:nvSpPr>
        <p:spPr/>
        <p:txBody>
          <a:bodyPr/>
          <a:lstStyle/>
          <a:p>
            <a:r>
              <a:rPr lang="nl-BE" dirty="0"/>
              <a:t>Lore Claes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23</a:t>
            </a:fld>
            <a:endParaRPr lang="nl-BE" dirty="0">
              <a:latin typeface="Calibri Light" panose="020F0302020204030204" pitchFamily="34" charset="0"/>
            </a:endParaRPr>
          </a:p>
        </p:txBody>
      </p:sp>
    </p:spTree>
    <p:extLst>
      <p:ext uri="{BB962C8B-B14F-4D97-AF65-F5344CB8AC3E}">
        <p14:creationId xmlns:p14="http://schemas.microsoft.com/office/powerpoint/2010/main" val="236566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IV.2 Uitvoering in de praktijk - evenementen</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578161" y="1808164"/>
            <a:ext cx="2301420" cy="1155157"/>
          </a:xfrm>
        </p:spPr>
        <p:txBody>
          <a:bodyPr/>
          <a:lstStyle/>
          <a:p>
            <a:pPr marL="288000" lvl="1" indent="0">
              <a:buNone/>
            </a:pPr>
            <a:r>
              <a:rPr lang="nl-BE" dirty="0" err="1">
                <a:latin typeface="Calibri" panose="020F0502020204030204" pitchFamily="34" charset="0"/>
              </a:rPr>
              <a:t>Sfinks</a:t>
            </a:r>
            <a:r>
              <a:rPr lang="nl-BE" dirty="0">
                <a:latin typeface="Calibri" panose="020F0502020204030204" pitchFamily="34" charset="0"/>
              </a:rPr>
              <a:t> Festival:</a:t>
            </a: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24</a:t>
            </a:fld>
            <a:endParaRPr lang="nl-BE" dirty="0">
              <a:latin typeface="Calibri Light" panose="020F0302020204030204" pitchFamily="34" charset="0"/>
            </a:endParaRPr>
          </a:p>
        </p:txBody>
      </p:sp>
      <p:pic>
        <p:nvPicPr>
          <p:cNvPr id="9" name="Afbeelding 8">
            <a:extLst>
              <a:ext uri="{FF2B5EF4-FFF2-40B4-BE49-F238E27FC236}">
                <a16:creationId xmlns:a16="http://schemas.microsoft.com/office/drawing/2014/main" id="{757CDC48-8350-4105-A84D-097C85958544}"/>
              </a:ext>
            </a:extLst>
          </p:cNvPr>
          <p:cNvPicPr>
            <a:picLocks noChangeAspect="1"/>
          </p:cNvPicPr>
          <p:nvPr/>
        </p:nvPicPr>
        <p:blipFill rotWithShape="1">
          <a:blip r:embed="rId3"/>
          <a:srcRect l="7603" r="6830"/>
          <a:stretch/>
        </p:blipFill>
        <p:spPr>
          <a:xfrm>
            <a:off x="859971" y="2179619"/>
            <a:ext cx="3603798" cy="5244437"/>
          </a:xfrm>
          <a:prstGeom prst="rect">
            <a:avLst/>
          </a:prstGeom>
        </p:spPr>
      </p:pic>
      <p:pic>
        <p:nvPicPr>
          <p:cNvPr id="11" name="Afbeelding 10">
            <a:extLst>
              <a:ext uri="{FF2B5EF4-FFF2-40B4-BE49-F238E27FC236}">
                <a16:creationId xmlns:a16="http://schemas.microsoft.com/office/drawing/2014/main" id="{3E41DA78-5875-4A16-977B-DAD705B81704}"/>
              </a:ext>
            </a:extLst>
          </p:cNvPr>
          <p:cNvPicPr>
            <a:picLocks noChangeAspect="1"/>
          </p:cNvPicPr>
          <p:nvPr/>
        </p:nvPicPr>
        <p:blipFill rotWithShape="1">
          <a:blip r:embed="rId4"/>
          <a:srcRect t="30794" r="2743" b="4127"/>
          <a:stretch/>
        </p:blipFill>
        <p:spPr>
          <a:xfrm>
            <a:off x="4692368" y="4707776"/>
            <a:ext cx="3013207" cy="2231572"/>
          </a:xfrm>
          <a:prstGeom prst="rect">
            <a:avLst/>
          </a:prstGeom>
        </p:spPr>
      </p:pic>
      <p:pic>
        <p:nvPicPr>
          <p:cNvPr id="13" name="Afbeelding 12">
            <a:extLst>
              <a:ext uri="{FF2B5EF4-FFF2-40B4-BE49-F238E27FC236}">
                <a16:creationId xmlns:a16="http://schemas.microsoft.com/office/drawing/2014/main" id="{803839F3-07AE-4D1A-BF65-FDBEC0F518B1}"/>
              </a:ext>
            </a:extLst>
          </p:cNvPr>
          <p:cNvPicPr>
            <a:picLocks noChangeAspect="1"/>
          </p:cNvPicPr>
          <p:nvPr/>
        </p:nvPicPr>
        <p:blipFill rotWithShape="1">
          <a:blip r:embed="rId5"/>
          <a:srcRect l="9180"/>
          <a:stretch/>
        </p:blipFill>
        <p:spPr>
          <a:xfrm>
            <a:off x="4692369" y="2183072"/>
            <a:ext cx="2987812" cy="2491856"/>
          </a:xfrm>
          <a:prstGeom prst="rect">
            <a:avLst/>
          </a:prstGeom>
        </p:spPr>
      </p:pic>
      <p:sp>
        <p:nvSpPr>
          <p:cNvPr id="14" name="Tijdelijke aanduiding voor tekst 2">
            <a:extLst>
              <a:ext uri="{FF2B5EF4-FFF2-40B4-BE49-F238E27FC236}">
                <a16:creationId xmlns:a16="http://schemas.microsoft.com/office/drawing/2014/main" id="{0D9546F9-082E-4519-9EC9-62BB6E8FE383}"/>
              </a:ext>
            </a:extLst>
          </p:cNvPr>
          <p:cNvSpPr txBox="1">
            <a:spLocks/>
          </p:cNvSpPr>
          <p:nvPr/>
        </p:nvSpPr>
        <p:spPr>
          <a:xfrm>
            <a:off x="4438177" y="1831071"/>
            <a:ext cx="3149254"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pPr>
            <a:r>
              <a:rPr lang="nl-BE" dirty="0"/>
              <a:t>Buurtfeest Brugge:</a:t>
            </a:r>
          </a:p>
        </p:txBody>
      </p:sp>
      <p:pic>
        <p:nvPicPr>
          <p:cNvPr id="18" name="Afbeelding 17">
            <a:extLst>
              <a:ext uri="{FF2B5EF4-FFF2-40B4-BE49-F238E27FC236}">
                <a16:creationId xmlns:a16="http://schemas.microsoft.com/office/drawing/2014/main" id="{B4839B17-1CE4-427F-ADE3-E1CB28FC8B89}"/>
              </a:ext>
            </a:extLst>
          </p:cNvPr>
          <p:cNvPicPr>
            <a:picLocks noChangeAspect="1"/>
          </p:cNvPicPr>
          <p:nvPr/>
        </p:nvPicPr>
        <p:blipFill>
          <a:blip r:embed="rId6"/>
          <a:stretch>
            <a:fillRect/>
          </a:stretch>
        </p:blipFill>
        <p:spPr>
          <a:xfrm>
            <a:off x="7961991" y="2179619"/>
            <a:ext cx="3608305" cy="2448879"/>
          </a:xfrm>
          <a:prstGeom prst="rect">
            <a:avLst/>
          </a:prstGeom>
        </p:spPr>
      </p:pic>
      <p:pic>
        <p:nvPicPr>
          <p:cNvPr id="20" name="Afbeelding 19">
            <a:extLst>
              <a:ext uri="{FF2B5EF4-FFF2-40B4-BE49-F238E27FC236}">
                <a16:creationId xmlns:a16="http://schemas.microsoft.com/office/drawing/2014/main" id="{500CC467-B2EC-48B0-B980-44EC3449BCB3}"/>
              </a:ext>
            </a:extLst>
          </p:cNvPr>
          <p:cNvPicPr>
            <a:picLocks noChangeAspect="1"/>
          </p:cNvPicPr>
          <p:nvPr/>
        </p:nvPicPr>
        <p:blipFill rotWithShape="1">
          <a:blip r:embed="rId7"/>
          <a:srcRect l="-1" t="72111" r="39940"/>
          <a:stretch/>
        </p:blipFill>
        <p:spPr>
          <a:xfrm>
            <a:off x="7961991" y="4707776"/>
            <a:ext cx="4142923" cy="2180479"/>
          </a:xfrm>
          <a:prstGeom prst="rect">
            <a:avLst/>
          </a:prstGeom>
        </p:spPr>
      </p:pic>
      <p:sp>
        <p:nvSpPr>
          <p:cNvPr id="21" name="Tijdelijke aanduiding voor tekst 2">
            <a:extLst>
              <a:ext uri="{FF2B5EF4-FFF2-40B4-BE49-F238E27FC236}">
                <a16:creationId xmlns:a16="http://schemas.microsoft.com/office/drawing/2014/main" id="{877AAB9D-67B4-4B5A-A597-A44FC61DFAC3}"/>
              </a:ext>
            </a:extLst>
          </p:cNvPr>
          <p:cNvSpPr txBox="1">
            <a:spLocks/>
          </p:cNvSpPr>
          <p:nvPr/>
        </p:nvSpPr>
        <p:spPr>
          <a:xfrm>
            <a:off x="7670514" y="1831071"/>
            <a:ext cx="3661515"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lvl="1" indent="0">
              <a:buNone/>
            </a:pPr>
            <a:r>
              <a:rPr lang="nl-BE" dirty="0"/>
              <a:t>Boerenmarkt Kontich:</a:t>
            </a:r>
          </a:p>
        </p:txBody>
      </p:sp>
      <p:sp>
        <p:nvSpPr>
          <p:cNvPr id="12" name="Tijdelijke aanduiding voor tekst 2">
            <a:extLst>
              <a:ext uri="{FF2B5EF4-FFF2-40B4-BE49-F238E27FC236}">
                <a16:creationId xmlns:a16="http://schemas.microsoft.com/office/drawing/2014/main" id="{6774E6DC-5171-486F-9128-68EB696B3D01}"/>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Kunststoffen </a:t>
            </a:r>
            <a:r>
              <a:rPr lang="nl-BE" dirty="0" err="1"/>
              <a:t>recipiënten</a:t>
            </a:r>
            <a:r>
              <a:rPr lang="nl-BE" dirty="0"/>
              <a:t>:</a:t>
            </a:r>
          </a:p>
        </p:txBody>
      </p:sp>
    </p:spTree>
    <p:extLst>
      <p:ext uri="{BB962C8B-B14F-4D97-AF65-F5344CB8AC3E}">
        <p14:creationId xmlns:p14="http://schemas.microsoft.com/office/powerpoint/2010/main" val="1019652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IV.3 Uitvoering in de praktijk – case</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4731807" cy="4249370"/>
          </a:xfrm>
        </p:spPr>
        <p:txBody>
          <a:bodyPr>
            <a:normAutofit/>
          </a:bodyPr>
          <a:lstStyle/>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type evenement: </a:t>
            </a:r>
            <a:r>
              <a:rPr lang="nl-BE" sz="1800" dirty="0">
                <a:effectLst/>
                <a:latin typeface="Calibri" panose="020F0502020204030204" pitchFamily="34" charset="0"/>
                <a:ea typeface="Calibri" panose="020F0502020204030204" pitchFamily="34" charset="0"/>
                <a:cs typeface="Times New Roman" panose="02020603050405020304" pitchFamily="18" charset="0"/>
              </a:rPr>
              <a:t>foodtruckfestival</a:t>
            </a:r>
            <a:endParaRPr lang="nl-BE" sz="1800" b="1" dirty="0">
              <a:ea typeface="Calibri" panose="020F0502020204030204" pitchFamily="34" charset="0"/>
              <a:cs typeface="Times New Roman" panose="02020603050405020304" pitchFamily="18" charset="0"/>
            </a:endParaRP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duur: </a:t>
            </a:r>
            <a:r>
              <a:rPr lang="nl-BE" sz="1800" dirty="0">
                <a:effectLst/>
                <a:latin typeface="Calibri" panose="020F0502020204030204" pitchFamily="34" charset="0"/>
                <a:ea typeface="Calibri" panose="020F0502020204030204" pitchFamily="34" charset="0"/>
                <a:cs typeface="Times New Roman" panose="02020603050405020304" pitchFamily="18" charset="0"/>
              </a:rPr>
              <a:t>1 dag in september</a:t>
            </a: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aantal bezoekers: </a:t>
            </a:r>
            <a:r>
              <a:rPr lang="nl-BE" sz="1800" dirty="0">
                <a:effectLst/>
                <a:latin typeface="Calibri" panose="020F0502020204030204" pitchFamily="34" charset="0"/>
                <a:ea typeface="Calibri" panose="020F0502020204030204" pitchFamily="34" charset="0"/>
                <a:cs typeface="Times New Roman" panose="02020603050405020304" pitchFamily="18" charset="0"/>
              </a:rPr>
              <a:t>5.000</a:t>
            </a:r>
          </a:p>
          <a:p>
            <a:pPr lvl="1"/>
            <a:r>
              <a:rPr lang="nl-BE" sz="1800" b="1" dirty="0">
                <a:ea typeface="Calibri" panose="020F0502020204030204" pitchFamily="34" charset="0"/>
                <a:cs typeface="Times New Roman" panose="02020603050405020304" pitchFamily="18" charset="0"/>
              </a:rPr>
              <a:t>Aantal standen:</a:t>
            </a:r>
            <a:r>
              <a:rPr lang="nl-BE" sz="1800" dirty="0">
                <a:ea typeface="Calibri" panose="020F0502020204030204" pitchFamily="34" charset="0"/>
                <a:cs typeface="Times New Roman" panose="02020603050405020304" pitchFamily="18" charset="0"/>
              </a:rPr>
              <a:t> 15</a:t>
            </a:r>
            <a:endParaRPr lang="nl-BE" sz="1800" b="1" dirty="0">
              <a:ea typeface="Calibri" panose="020F0502020204030204" pitchFamily="34" charset="0"/>
              <a:cs typeface="Times New Roman" panose="02020603050405020304" pitchFamily="18" charset="0"/>
            </a:endParaRP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aantal cateringmateriaal: </a:t>
            </a:r>
            <a:r>
              <a:rPr lang="nl-BE" sz="1800" dirty="0">
                <a:effectLst/>
                <a:latin typeface="Calibri" panose="020F0502020204030204" pitchFamily="34" charset="0"/>
                <a:ea typeface="Calibri" panose="020F0502020204030204" pitchFamily="34" charset="0"/>
                <a:cs typeface="Times New Roman" panose="02020603050405020304" pitchFamily="18" charset="0"/>
              </a:rPr>
              <a:t>na rondvraag standhouders 1/3 gehuurd:</a:t>
            </a:r>
          </a:p>
          <a:p>
            <a:pPr lvl="2"/>
            <a:r>
              <a:rPr lang="nl-BE" sz="1600" dirty="0">
                <a:effectLst/>
                <a:latin typeface="Calibri" panose="020F0502020204030204" pitchFamily="34" charset="0"/>
                <a:ea typeface="Calibri" panose="020F0502020204030204" pitchFamily="34" charset="0"/>
                <a:cs typeface="Times New Roman" panose="02020603050405020304" pitchFamily="18" charset="0"/>
              </a:rPr>
              <a:t>1.000 dessertborden, 500 ondertassen, 300 (soep)kommetjes</a:t>
            </a:r>
          </a:p>
          <a:p>
            <a:pPr lvl="2"/>
            <a:r>
              <a:rPr lang="nl-BE" sz="1600" dirty="0">
                <a:effectLst/>
                <a:latin typeface="Calibri" panose="020F0502020204030204" pitchFamily="34" charset="0"/>
                <a:ea typeface="Calibri" panose="020F0502020204030204" pitchFamily="34" charset="0"/>
                <a:cs typeface="Times New Roman" panose="02020603050405020304" pitchFamily="18" charset="0"/>
              </a:rPr>
              <a:t>200 koffietassen</a:t>
            </a:r>
          </a:p>
          <a:p>
            <a:pPr lvl="2"/>
            <a:r>
              <a:rPr lang="nl-BE" sz="1600" dirty="0">
                <a:effectLst/>
                <a:latin typeface="Calibri" panose="020F0502020204030204" pitchFamily="34" charset="0"/>
                <a:ea typeface="Calibri" panose="020F0502020204030204" pitchFamily="34" charset="0"/>
                <a:cs typeface="Times New Roman" panose="02020603050405020304" pitchFamily="18" charset="0"/>
              </a:rPr>
              <a:t>1.200 vorken, 300 messen, 600 koffielepeltjes </a:t>
            </a: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waarborg: </a:t>
            </a:r>
            <a:r>
              <a:rPr lang="nl-BE" sz="1800" dirty="0">
                <a:effectLst/>
                <a:latin typeface="Calibri" panose="020F0502020204030204" pitchFamily="34" charset="0"/>
                <a:ea typeface="Calibri" panose="020F0502020204030204" pitchFamily="34" charset="0"/>
                <a:cs typeface="Times New Roman" panose="02020603050405020304" pitchFamily="18" charset="0"/>
              </a:rPr>
              <a:t>geen (porselein, glas en inox bestek)</a:t>
            </a: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Verliespercentage: </a:t>
            </a:r>
            <a:r>
              <a:rPr lang="nl-BE" sz="1800" dirty="0">
                <a:ea typeface="Calibri" panose="020F0502020204030204" pitchFamily="34" charset="0"/>
                <a:cs typeface="Times New Roman" panose="02020603050405020304" pitchFamily="18" charset="0"/>
              </a:rPr>
              <a:t>ge</a:t>
            </a:r>
            <a:r>
              <a:rPr lang="nl-BE" sz="1800" dirty="0">
                <a:effectLst/>
                <a:latin typeface="Calibri" panose="020F0502020204030204" pitchFamily="34" charset="0"/>
                <a:ea typeface="Calibri" panose="020F0502020204030204" pitchFamily="34" charset="0"/>
                <a:cs typeface="Times New Roman" panose="02020603050405020304" pitchFamily="18" charset="0"/>
              </a:rPr>
              <a:t>en servies op het terrein of in de vuilnisbakken</a:t>
            </a: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totaal afval: </a:t>
            </a:r>
            <a:r>
              <a:rPr lang="nl-BE" sz="1800" dirty="0">
                <a:effectLst/>
                <a:latin typeface="Calibri" panose="020F0502020204030204" pitchFamily="34" charset="0"/>
                <a:ea typeface="Calibri" panose="020F0502020204030204" pitchFamily="34" charset="0"/>
                <a:cs typeface="Times New Roman" panose="02020603050405020304" pitchFamily="18" charset="0"/>
              </a:rPr>
              <a:t>800L rest, 60L PMD</a:t>
            </a:r>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25</a:t>
            </a:fld>
            <a:endParaRPr lang="nl-BE" dirty="0">
              <a:latin typeface="Calibri Light" panose="020F0302020204030204" pitchFamily="34"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Amuse Festival Hasselt:</a:t>
            </a:r>
          </a:p>
        </p:txBody>
      </p:sp>
      <p:pic>
        <p:nvPicPr>
          <p:cNvPr id="10" name="Afbeelding 9">
            <a:extLst>
              <a:ext uri="{FF2B5EF4-FFF2-40B4-BE49-F238E27FC236}">
                <a16:creationId xmlns:a16="http://schemas.microsoft.com/office/drawing/2014/main" id="{39B3B7E3-CBFF-4599-A212-7263B5C1BCA2}"/>
              </a:ext>
            </a:extLst>
          </p:cNvPr>
          <p:cNvPicPr>
            <a:picLocks noChangeAspect="1"/>
          </p:cNvPicPr>
          <p:nvPr/>
        </p:nvPicPr>
        <p:blipFill rotWithShape="1">
          <a:blip r:embed="rId3"/>
          <a:srcRect l="3721"/>
          <a:stretch/>
        </p:blipFill>
        <p:spPr>
          <a:xfrm>
            <a:off x="5572125" y="1516545"/>
            <a:ext cx="6236760" cy="3992561"/>
          </a:xfrm>
          <a:prstGeom prst="rect">
            <a:avLst/>
          </a:prstGeom>
        </p:spPr>
      </p:pic>
      <p:sp>
        <p:nvSpPr>
          <p:cNvPr id="5" name="Tekstvak 4">
            <a:extLst>
              <a:ext uri="{FF2B5EF4-FFF2-40B4-BE49-F238E27FC236}">
                <a16:creationId xmlns:a16="http://schemas.microsoft.com/office/drawing/2014/main" id="{F5502DAA-ED5A-48F2-9D52-3787420601B7}"/>
              </a:ext>
            </a:extLst>
          </p:cNvPr>
          <p:cNvSpPr txBox="1"/>
          <p:nvPr/>
        </p:nvSpPr>
        <p:spPr>
          <a:xfrm>
            <a:off x="5572125" y="5481564"/>
            <a:ext cx="4400831" cy="276999"/>
          </a:xfrm>
          <a:prstGeom prst="rect">
            <a:avLst/>
          </a:prstGeom>
          <a:noFill/>
        </p:spPr>
        <p:txBody>
          <a:bodyPr wrap="square" rtlCol="0">
            <a:spAutoFit/>
          </a:bodyPr>
          <a:lstStyle/>
          <a:p>
            <a:r>
              <a:rPr lang="nl-BE" sz="1200" dirty="0"/>
              <a:t>© </a:t>
            </a:r>
            <a:r>
              <a:rPr lang="nl-BE" sz="1200" dirty="0" err="1"/>
              <a:t>Boumediene</a:t>
            </a:r>
            <a:r>
              <a:rPr lang="nl-BE" sz="1200" dirty="0"/>
              <a:t> </a:t>
            </a:r>
            <a:r>
              <a:rPr lang="nl-BE" sz="1200" dirty="0" err="1"/>
              <a:t>Belbachir</a:t>
            </a:r>
            <a:endParaRPr lang="nl-BE" sz="1200" dirty="0"/>
          </a:p>
        </p:txBody>
      </p:sp>
    </p:spTree>
    <p:extLst>
      <p:ext uri="{BB962C8B-B14F-4D97-AF65-F5344CB8AC3E}">
        <p14:creationId xmlns:p14="http://schemas.microsoft.com/office/powerpoint/2010/main" val="3402533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BBA9E-9689-4A4C-82AD-B309E13324DD}"/>
              </a:ext>
            </a:extLst>
          </p:cNvPr>
          <p:cNvSpPr>
            <a:spLocks noGrp="1"/>
          </p:cNvSpPr>
          <p:nvPr>
            <p:ph type="title"/>
          </p:nvPr>
        </p:nvSpPr>
        <p:spPr/>
        <p:txBody>
          <a:bodyPr/>
          <a:lstStyle/>
          <a:p>
            <a:r>
              <a:rPr lang="nl-BE" dirty="0">
                <a:latin typeface="FlandersArtSans-Bold" panose="00000800000000000000" pitchFamily="2" charset="0"/>
              </a:rPr>
              <a:t>IV.3 Uitvoering in de praktijk - case</a:t>
            </a:r>
            <a:endParaRPr lang="nl-BE" dirty="0"/>
          </a:p>
        </p:txBody>
      </p:sp>
      <p:sp>
        <p:nvSpPr>
          <p:cNvPr id="3" name="Tijdelijke aanduiding voor tekst 2">
            <a:extLst>
              <a:ext uri="{FF2B5EF4-FFF2-40B4-BE49-F238E27FC236}">
                <a16:creationId xmlns:a16="http://schemas.microsoft.com/office/drawing/2014/main" id="{A16CB782-DBCD-44BE-82BE-A99023967D48}"/>
              </a:ext>
            </a:extLst>
          </p:cNvPr>
          <p:cNvSpPr>
            <a:spLocks noGrp="1"/>
          </p:cNvSpPr>
          <p:nvPr>
            <p:ph type="body" sz="quarter" idx="10"/>
          </p:nvPr>
        </p:nvSpPr>
        <p:spPr/>
        <p:txBody>
          <a:bodyPr/>
          <a:lstStyle/>
          <a:p>
            <a:r>
              <a:rPr lang="nl-BE" dirty="0"/>
              <a:t>Stockage: </a:t>
            </a:r>
            <a:r>
              <a:rPr lang="nl-BE" b="0" dirty="0"/>
              <a:t>grote schuur midden van het terrein</a:t>
            </a:r>
          </a:p>
          <a:p>
            <a:r>
              <a:rPr lang="nl-BE" dirty="0"/>
              <a:t>Afwas: </a:t>
            </a:r>
            <a:r>
              <a:rPr lang="nl-BE" b="0" dirty="0"/>
              <a:t>9 vrijwilligers, spoelbakken, en professionele vaatwasmachine</a:t>
            </a:r>
          </a:p>
          <a:p>
            <a:r>
              <a:rPr lang="nl-BE" dirty="0"/>
              <a:t>Bevoorrading</a:t>
            </a:r>
            <a:r>
              <a:rPr lang="nl-BE" b="0" dirty="0"/>
              <a:t>: door standhouders zelf aan het afwaspunt</a:t>
            </a:r>
          </a:p>
        </p:txBody>
      </p:sp>
      <p:sp>
        <p:nvSpPr>
          <p:cNvPr id="4" name="Tijdelijke aanduiding voor dianummer 3">
            <a:extLst>
              <a:ext uri="{FF2B5EF4-FFF2-40B4-BE49-F238E27FC236}">
                <a16:creationId xmlns:a16="http://schemas.microsoft.com/office/drawing/2014/main" id="{A92C2018-B9EF-4917-BDEC-B8BEDE972F91}"/>
              </a:ext>
            </a:extLst>
          </p:cNvPr>
          <p:cNvSpPr>
            <a:spLocks noGrp="1"/>
          </p:cNvSpPr>
          <p:nvPr>
            <p:ph type="sldNum" sz="quarter" idx="12"/>
          </p:nvPr>
        </p:nvSpPr>
        <p:spPr/>
        <p:txBody>
          <a:bodyPr/>
          <a:lstStyle/>
          <a:p>
            <a:fld id="{7DAD7678-3C6F-4DE1-A59F-12BC40F05B4C}" type="datetime1">
              <a:rPr lang="nl-BE" smtClean="0"/>
              <a:pPr/>
              <a:t>29/04/2022</a:t>
            </a:fld>
            <a:r>
              <a:rPr lang="nl-BE" dirty="0"/>
              <a:t> | </a:t>
            </a:r>
            <a:fld id="{4FEC29A6-96D2-4855-B02C-489BA0EAE082}" type="slidenum">
              <a:rPr lang="nl-BE" smtClean="0"/>
              <a:pPr/>
              <a:t>26</a:t>
            </a:fld>
            <a:endParaRPr lang="nl-BE" dirty="0"/>
          </a:p>
        </p:txBody>
      </p:sp>
      <p:pic>
        <p:nvPicPr>
          <p:cNvPr id="8" name="Afbeelding 7" descr="Afbeelding met person&#10;&#10;Automatisch gegenereerde beschrijving">
            <a:extLst>
              <a:ext uri="{FF2B5EF4-FFF2-40B4-BE49-F238E27FC236}">
                <a16:creationId xmlns:a16="http://schemas.microsoft.com/office/drawing/2014/main" id="{A217095C-CB45-43F6-B82B-740EBDF855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723"/>
          <a:stretch/>
        </p:blipFill>
        <p:spPr>
          <a:xfrm>
            <a:off x="383116" y="3254934"/>
            <a:ext cx="11808884" cy="4824055"/>
          </a:xfrm>
          <a:prstGeom prst="rect">
            <a:avLst/>
          </a:prstGeom>
        </p:spPr>
      </p:pic>
      <p:sp>
        <p:nvSpPr>
          <p:cNvPr id="9" name="Tekstvak 8">
            <a:extLst>
              <a:ext uri="{FF2B5EF4-FFF2-40B4-BE49-F238E27FC236}">
                <a16:creationId xmlns:a16="http://schemas.microsoft.com/office/drawing/2014/main" id="{4B351893-7BC5-4E19-938D-0FCE1103215C}"/>
              </a:ext>
            </a:extLst>
          </p:cNvPr>
          <p:cNvSpPr txBox="1"/>
          <p:nvPr/>
        </p:nvSpPr>
        <p:spPr>
          <a:xfrm>
            <a:off x="581025" y="6557289"/>
            <a:ext cx="4400831" cy="276999"/>
          </a:xfrm>
          <a:prstGeom prst="rect">
            <a:avLst/>
          </a:prstGeom>
          <a:noFill/>
        </p:spPr>
        <p:txBody>
          <a:bodyPr wrap="square" rtlCol="0">
            <a:spAutoFit/>
          </a:bodyPr>
          <a:lstStyle/>
          <a:p>
            <a:r>
              <a:rPr lang="nl-BE" sz="1200" dirty="0">
                <a:solidFill>
                  <a:schemeClr val="bg1"/>
                </a:solidFill>
              </a:rPr>
              <a:t>© </a:t>
            </a:r>
            <a:r>
              <a:rPr lang="nl-BE" sz="1200" dirty="0" err="1">
                <a:solidFill>
                  <a:schemeClr val="bg1"/>
                </a:solidFill>
              </a:rPr>
              <a:t>Boumediene</a:t>
            </a:r>
            <a:r>
              <a:rPr lang="nl-BE" sz="1200" dirty="0">
                <a:solidFill>
                  <a:schemeClr val="bg1"/>
                </a:solidFill>
              </a:rPr>
              <a:t> </a:t>
            </a:r>
            <a:r>
              <a:rPr lang="nl-BE" sz="1200" dirty="0" err="1">
                <a:solidFill>
                  <a:schemeClr val="bg1"/>
                </a:solidFill>
              </a:rPr>
              <a:t>Belbachir</a:t>
            </a:r>
            <a:endParaRPr lang="nl-BE" sz="1200" dirty="0">
              <a:solidFill>
                <a:schemeClr val="bg1"/>
              </a:solidFill>
            </a:endParaRPr>
          </a:p>
        </p:txBody>
      </p:sp>
    </p:spTree>
    <p:extLst>
      <p:ext uri="{BB962C8B-B14F-4D97-AF65-F5344CB8AC3E}">
        <p14:creationId xmlns:p14="http://schemas.microsoft.com/office/powerpoint/2010/main" val="998904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IV.3 Uitvoering in de praktijk </a:t>
            </a:r>
            <a:br>
              <a:rPr lang="nl-BE" dirty="0">
                <a:latin typeface="FlandersArtSans-Bold" panose="00000800000000000000" pitchFamily="2" charset="0"/>
              </a:rPr>
            </a:br>
            <a:r>
              <a:rPr lang="nl-BE" dirty="0">
                <a:latin typeface="FlandersArtSans-Bold" panose="00000800000000000000" pitchFamily="2" charset="0"/>
              </a:rPr>
              <a:t>- case</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6294602" cy="3781425"/>
          </a:xfrm>
        </p:spPr>
        <p:txBody>
          <a:bodyPr/>
          <a:lstStyle/>
          <a:p>
            <a:r>
              <a:rPr lang="nl-BE" dirty="0"/>
              <a:t>Inzameling</a:t>
            </a:r>
            <a:r>
              <a:rPr lang="nl-BE" b="0" dirty="0"/>
              <a:t>: </a:t>
            </a:r>
            <a:r>
              <a:rPr lang="nl-BE" b="0" dirty="0">
                <a:solidFill>
                  <a:schemeClr val="tx1">
                    <a:lumMod val="50000"/>
                    <a:lumOff val="50000"/>
                  </a:schemeClr>
                </a:solidFill>
              </a:rPr>
              <a:t>7 afval –en afwaspunten op het terrein</a:t>
            </a:r>
          </a:p>
          <a:p>
            <a:r>
              <a:rPr lang="nl-BE" dirty="0"/>
              <a:t>Kosten</a:t>
            </a:r>
            <a:r>
              <a:rPr lang="nl-BE" b="0" dirty="0"/>
              <a:t>: </a:t>
            </a:r>
          </a:p>
          <a:p>
            <a:pPr lvl="1"/>
            <a:r>
              <a:rPr lang="nl-BE" dirty="0"/>
              <a:t>150 euro huur servies en bestek</a:t>
            </a:r>
          </a:p>
          <a:p>
            <a:pPr lvl="1"/>
            <a:r>
              <a:rPr lang="nl-BE" dirty="0"/>
              <a:t>Huur vaatwasmachine, spoelbakken, bolderkarren</a:t>
            </a:r>
          </a:p>
          <a:p>
            <a:pPr lvl="1"/>
            <a:r>
              <a:rPr lang="nl-BE" dirty="0"/>
              <a:t>Vrijwilligers </a:t>
            </a:r>
            <a:r>
              <a:rPr lang="nl-BE" dirty="0" err="1"/>
              <a:t>vaatwas</a:t>
            </a:r>
            <a:endParaRPr lang="nl-BE" dirty="0"/>
          </a:p>
          <a:p>
            <a:pPr lvl="1"/>
            <a:r>
              <a:rPr lang="nl-BE" dirty="0"/>
              <a:t>1-malig: vormgeving en realisatie inzamelpunten</a:t>
            </a:r>
          </a:p>
          <a:p>
            <a:r>
              <a:rPr lang="nl-BE" dirty="0"/>
              <a:t>Baten:</a:t>
            </a:r>
          </a:p>
          <a:p>
            <a:pPr lvl="1"/>
            <a:r>
              <a:rPr lang="nl-BE" dirty="0"/>
              <a:t>Lagere afvalverwerkingskosten</a:t>
            </a:r>
          </a:p>
          <a:p>
            <a:pPr lvl="1"/>
            <a:r>
              <a:rPr lang="nl-BE" dirty="0"/>
              <a:t>Geen kosten opruim terrein</a:t>
            </a:r>
          </a:p>
          <a:p>
            <a:pPr lvl="1"/>
            <a:endParaRPr lang="nl-BE" dirty="0"/>
          </a:p>
          <a:p>
            <a:pPr lvl="0"/>
            <a:endParaRPr lang="nl-BE" dirty="0">
              <a:latin typeface="Calibri" panose="020F0502020204030204" pitchFamily="34"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27</a:t>
            </a:fld>
            <a:endParaRPr lang="nl-BE" dirty="0">
              <a:latin typeface="Calibri Light" panose="020F0302020204030204" pitchFamily="34"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dirty="0"/>
          </a:p>
        </p:txBody>
      </p:sp>
      <p:pic>
        <p:nvPicPr>
          <p:cNvPr id="17" name="Afbeelding 16" descr="Afbeelding met boom, gras, buiten, park&#10;&#10;Automatisch gegenereerde beschrijving">
            <a:extLst>
              <a:ext uri="{FF2B5EF4-FFF2-40B4-BE49-F238E27FC236}">
                <a16:creationId xmlns:a16="http://schemas.microsoft.com/office/drawing/2014/main" id="{2A3BDC3A-B715-4FB3-BE67-9C0F8E64EF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28" r="29013"/>
          <a:stretch/>
        </p:blipFill>
        <p:spPr>
          <a:xfrm>
            <a:off x="7124699" y="0"/>
            <a:ext cx="5067301" cy="6858000"/>
          </a:xfrm>
          <a:prstGeom prst="rect">
            <a:avLst/>
          </a:prstGeom>
        </p:spPr>
      </p:pic>
    </p:spTree>
    <p:extLst>
      <p:ext uri="{BB962C8B-B14F-4D97-AF65-F5344CB8AC3E}">
        <p14:creationId xmlns:p14="http://schemas.microsoft.com/office/powerpoint/2010/main" val="3061095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768349" y="3598142"/>
            <a:ext cx="6294602" cy="3781425"/>
          </a:xfrm>
          <a:solidFill>
            <a:schemeClr val="bg1"/>
          </a:solidFill>
        </p:spPr>
        <p:txBody>
          <a:bodyPr>
            <a:normAutofit/>
          </a:bodyPr>
          <a:lstStyle/>
          <a:p>
            <a:r>
              <a:rPr lang="nl-BE" dirty="0"/>
              <a:t>voordelen</a:t>
            </a:r>
            <a:r>
              <a:rPr lang="nl-BE" b="0" dirty="0"/>
              <a:t>: </a:t>
            </a:r>
          </a:p>
          <a:p>
            <a:pPr lvl="1"/>
            <a:r>
              <a:rPr lang="nl-BE" dirty="0"/>
              <a:t>Minder afval, PMD enkel wat bezoekers meebrachten</a:t>
            </a:r>
          </a:p>
          <a:p>
            <a:pPr lvl="1"/>
            <a:r>
              <a:rPr lang="nl-BE" b="0" dirty="0"/>
              <a:t>Amper opruimtijd</a:t>
            </a:r>
          </a:p>
          <a:p>
            <a:pPr lvl="1"/>
            <a:r>
              <a:rPr lang="nl-BE" b="0" dirty="0"/>
              <a:t>Geen verschil in omzet</a:t>
            </a:r>
          </a:p>
          <a:p>
            <a:r>
              <a:rPr lang="nl-BE" dirty="0"/>
              <a:t>tips</a:t>
            </a:r>
            <a:r>
              <a:rPr lang="nl-BE" b="0" dirty="0"/>
              <a:t>: </a:t>
            </a:r>
          </a:p>
          <a:p>
            <a:pPr lvl="1"/>
            <a:r>
              <a:rPr lang="nl-BE" dirty="0"/>
              <a:t>Voorzie voldoende vrijwilligers voor de afwas</a:t>
            </a:r>
          </a:p>
          <a:p>
            <a:pPr lvl="1"/>
            <a:r>
              <a:rPr lang="nl-BE" dirty="0"/>
              <a:t>Huur 2 professionele vaatwasmachines</a:t>
            </a:r>
          </a:p>
          <a:p>
            <a:pPr lvl="1"/>
            <a:r>
              <a:rPr lang="nl-BE" dirty="0"/>
              <a:t>Maak de inzamelpunten op tijd leeg</a:t>
            </a:r>
          </a:p>
          <a:p>
            <a:pPr lvl="1"/>
            <a:endParaRPr lang="nl-BE" dirty="0"/>
          </a:p>
          <a:p>
            <a:pPr lvl="1"/>
            <a:endParaRPr lang="nl-BE" dirty="0"/>
          </a:p>
          <a:p>
            <a:pPr lvl="0"/>
            <a:endParaRPr lang="nl-BE" dirty="0">
              <a:latin typeface="Calibri" panose="020F0502020204030204" pitchFamily="34"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dirty="0"/>
          </a:p>
        </p:txBody>
      </p:sp>
      <p:pic>
        <p:nvPicPr>
          <p:cNvPr id="13" name="Afbeelding 12" descr="Afbeelding met tekst, persoon, buiten&#10;&#10;Automatisch gegenereerde beschrijving">
            <a:extLst>
              <a:ext uri="{FF2B5EF4-FFF2-40B4-BE49-F238E27FC236}">
                <a16:creationId xmlns:a16="http://schemas.microsoft.com/office/drawing/2014/main" id="{A86C1C64-6059-4671-8178-8E78BA4618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831"/>
          <a:stretch/>
        </p:blipFill>
        <p:spPr>
          <a:xfrm>
            <a:off x="768348" y="-482526"/>
            <a:ext cx="6575063" cy="3864791"/>
          </a:xfrm>
          <a:prstGeom prst="rect">
            <a:avLst/>
          </a:prstGeom>
        </p:spPr>
      </p:pic>
      <p:pic>
        <p:nvPicPr>
          <p:cNvPr id="11" name="Afbeelding 10">
            <a:extLst>
              <a:ext uri="{FF2B5EF4-FFF2-40B4-BE49-F238E27FC236}">
                <a16:creationId xmlns:a16="http://schemas.microsoft.com/office/drawing/2014/main" id="{005B644D-58E0-4B86-953B-C20EE3237082}"/>
              </a:ext>
            </a:extLst>
          </p:cNvPr>
          <p:cNvPicPr>
            <a:picLocks noChangeAspect="1"/>
          </p:cNvPicPr>
          <p:nvPr/>
        </p:nvPicPr>
        <p:blipFill rotWithShape="1">
          <a:blip r:embed="rId3"/>
          <a:srcRect t="17223"/>
          <a:stretch/>
        </p:blipFill>
        <p:spPr>
          <a:xfrm>
            <a:off x="7495812" y="1"/>
            <a:ext cx="5115288" cy="6858000"/>
          </a:xfrm>
          <a:prstGeom prst="rect">
            <a:avLst/>
          </a:prstGeom>
        </p:spPr>
      </p:pic>
      <p:sp>
        <p:nvSpPr>
          <p:cNvPr id="12" name="Tekstvak 11">
            <a:extLst>
              <a:ext uri="{FF2B5EF4-FFF2-40B4-BE49-F238E27FC236}">
                <a16:creationId xmlns:a16="http://schemas.microsoft.com/office/drawing/2014/main" id="{2FDD97DA-3E65-4CF6-AC7C-48F683089698}"/>
              </a:ext>
            </a:extLst>
          </p:cNvPr>
          <p:cNvSpPr txBox="1"/>
          <p:nvPr/>
        </p:nvSpPr>
        <p:spPr>
          <a:xfrm>
            <a:off x="7648214" y="6333909"/>
            <a:ext cx="4400831" cy="276999"/>
          </a:xfrm>
          <a:prstGeom prst="rect">
            <a:avLst/>
          </a:prstGeom>
          <a:noFill/>
        </p:spPr>
        <p:txBody>
          <a:bodyPr wrap="square" rtlCol="0">
            <a:spAutoFit/>
          </a:bodyPr>
          <a:lstStyle/>
          <a:p>
            <a:r>
              <a:rPr lang="nl-BE" sz="1200" dirty="0">
                <a:solidFill>
                  <a:schemeClr val="bg1"/>
                </a:solidFill>
              </a:rPr>
              <a:t>© </a:t>
            </a:r>
            <a:r>
              <a:rPr lang="nl-BE" sz="1200" dirty="0" err="1">
                <a:solidFill>
                  <a:schemeClr val="bg1"/>
                </a:solidFill>
              </a:rPr>
              <a:t>Boumediene</a:t>
            </a:r>
            <a:r>
              <a:rPr lang="nl-BE" sz="1200" dirty="0">
                <a:solidFill>
                  <a:schemeClr val="bg1"/>
                </a:solidFill>
              </a:rPr>
              <a:t> </a:t>
            </a:r>
            <a:r>
              <a:rPr lang="nl-BE" sz="1200" dirty="0" err="1">
                <a:solidFill>
                  <a:schemeClr val="bg1"/>
                </a:solidFill>
              </a:rPr>
              <a:t>Belbachir</a:t>
            </a:r>
            <a:endParaRPr lang="nl-BE" sz="1200" dirty="0">
              <a:solidFill>
                <a:schemeClr val="bg1"/>
              </a:solidFill>
            </a:endParaRPr>
          </a:p>
        </p:txBody>
      </p:sp>
    </p:spTree>
    <p:extLst>
      <p:ext uri="{BB962C8B-B14F-4D97-AF65-F5344CB8AC3E}">
        <p14:creationId xmlns:p14="http://schemas.microsoft.com/office/powerpoint/2010/main" val="2300701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IV.3 Uitvoering in de praktijk</a:t>
            </a:r>
            <a:br>
              <a:rPr lang="nl-BE" dirty="0">
                <a:latin typeface="FlandersArtSans-Bold" panose="00000800000000000000" pitchFamily="2" charset="0"/>
              </a:rPr>
            </a:br>
            <a:r>
              <a:rPr lang="nl-BE" dirty="0">
                <a:latin typeface="FlandersArtSans-Bold" panose="00000800000000000000" pitchFamily="2" charset="0"/>
              </a:rPr>
              <a:t> - case</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6089649" cy="3781425"/>
          </a:xfrm>
        </p:spPr>
        <p:txBody>
          <a:bodyPr/>
          <a:lstStyle/>
          <a:p>
            <a:pPr lvl="1"/>
            <a:r>
              <a:rPr lang="nl-BE" sz="2000" b="1" dirty="0">
                <a:effectLst/>
                <a:latin typeface="Calibri" panose="020F0502020204030204" pitchFamily="34" charset="0"/>
                <a:ea typeface="Calibri" panose="020F0502020204030204" pitchFamily="34" charset="0"/>
                <a:cs typeface="Times New Roman" panose="02020603050405020304" pitchFamily="18" charset="0"/>
              </a:rPr>
              <a:t>type evenement: </a:t>
            </a:r>
            <a:r>
              <a:rPr lang="nl-BE" sz="2000" dirty="0">
                <a:effectLst/>
                <a:latin typeface="Calibri" panose="020F0502020204030204" pitchFamily="34" charset="0"/>
                <a:ea typeface="Calibri" panose="020F0502020204030204" pitchFamily="34" charset="0"/>
                <a:cs typeface="Times New Roman" panose="02020603050405020304" pitchFamily="18" charset="0"/>
              </a:rPr>
              <a:t>markt</a:t>
            </a:r>
          </a:p>
          <a:p>
            <a:pPr lvl="1"/>
            <a:r>
              <a:rPr lang="nl-BE" sz="2000" b="1" dirty="0">
                <a:effectLst/>
                <a:latin typeface="Calibri" panose="020F0502020204030204" pitchFamily="34" charset="0"/>
                <a:ea typeface="Calibri" panose="020F0502020204030204" pitchFamily="34" charset="0"/>
                <a:cs typeface="Times New Roman" panose="02020603050405020304" pitchFamily="18" charset="0"/>
              </a:rPr>
              <a:t>duur: </a:t>
            </a:r>
            <a:r>
              <a:rPr lang="nl-BE" sz="2000" dirty="0">
                <a:effectLst/>
                <a:latin typeface="Calibri" panose="020F0502020204030204" pitchFamily="34" charset="0"/>
                <a:ea typeface="Calibri" panose="020F0502020204030204" pitchFamily="34" charset="0"/>
                <a:cs typeface="Times New Roman" panose="02020603050405020304" pitchFamily="18" charset="0"/>
              </a:rPr>
              <a:t>1 dag</a:t>
            </a:r>
          </a:p>
          <a:p>
            <a:pPr lvl="1"/>
            <a:r>
              <a:rPr lang="nl-BE" sz="2000" b="1" dirty="0">
                <a:effectLst/>
                <a:latin typeface="Calibri" panose="020F0502020204030204" pitchFamily="34" charset="0"/>
                <a:ea typeface="Calibri" panose="020F0502020204030204" pitchFamily="34" charset="0"/>
                <a:cs typeface="Times New Roman" panose="02020603050405020304" pitchFamily="18" charset="0"/>
              </a:rPr>
              <a:t>aantal bezoekers: </a:t>
            </a:r>
            <a:r>
              <a:rPr lang="nl-BE" sz="2000" dirty="0">
                <a:effectLst/>
                <a:latin typeface="Calibri" panose="020F0502020204030204" pitchFamily="34" charset="0"/>
                <a:ea typeface="Calibri" panose="020F0502020204030204" pitchFamily="34" charset="0"/>
                <a:cs typeface="Times New Roman" panose="02020603050405020304" pitchFamily="18" charset="0"/>
              </a:rPr>
              <a:t>1.000</a:t>
            </a:r>
          </a:p>
          <a:p>
            <a:pPr lvl="1"/>
            <a:r>
              <a:rPr lang="nl-BE" sz="2000" b="1" dirty="0">
                <a:effectLst/>
                <a:latin typeface="Calibri" panose="020F0502020204030204" pitchFamily="34" charset="0"/>
                <a:ea typeface="Calibri" panose="020F0502020204030204" pitchFamily="34" charset="0"/>
                <a:cs typeface="Times New Roman" panose="02020603050405020304" pitchFamily="18" charset="0"/>
              </a:rPr>
              <a:t>cateringmateriaal gehuurd: (na bevraging standhouders)</a:t>
            </a:r>
          </a:p>
          <a:p>
            <a:pPr lvl="2"/>
            <a:r>
              <a:rPr lang="nl-BE" sz="1800" dirty="0">
                <a:effectLst/>
                <a:latin typeface="Calibri" panose="020F0502020204030204" pitchFamily="34" charset="0"/>
                <a:ea typeface="Calibri" panose="020F0502020204030204" pitchFamily="34" charset="0"/>
                <a:cs typeface="Times New Roman" panose="02020603050405020304" pitchFamily="18" charset="0"/>
              </a:rPr>
              <a:t>Leverancier 1: 3.500 bekers</a:t>
            </a:r>
          </a:p>
          <a:p>
            <a:pPr lvl="2"/>
            <a:r>
              <a:rPr lang="nl-BE" sz="1800" dirty="0">
                <a:effectLst/>
                <a:latin typeface="Calibri" panose="020F0502020204030204" pitchFamily="34" charset="0"/>
                <a:ea typeface="Calibri" panose="020F0502020204030204" pitchFamily="34" charset="0"/>
                <a:cs typeface="Times New Roman" panose="02020603050405020304" pitchFamily="18" charset="0"/>
              </a:rPr>
              <a:t>Leverancier 2: 980 borden, 180 kommetjes</a:t>
            </a:r>
          </a:p>
          <a:p>
            <a:pPr lvl="2"/>
            <a:r>
              <a:rPr lang="nl-BE" sz="1800" dirty="0">
                <a:effectLst/>
                <a:latin typeface="Calibri" panose="020F0502020204030204" pitchFamily="34" charset="0"/>
                <a:ea typeface="Calibri" panose="020F0502020204030204" pitchFamily="34" charset="0"/>
                <a:cs typeface="Times New Roman" panose="02020603050405020304" pitchFamily="18" charset="0"/>
              </a:rPr>
              <a:t>Opnieuw &amp; Co: 2.800 stuks bestek</a:t>
            </a:r>
            <a:endParaRPr lang="nl-BE" sz="1800" dirty="0">
              <a:ea typeface="Calibri" panose="020F0502020204030204" pitchFamily="34" charset="0"/>
              <a:cs typeface="Times New Roman" panose="02020603050405020304" pitchFamily="18" charset="0"/>
            </a:endParaRP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waarborg: </a:t>
            </a:r>
            <a:r>
              <a:rPr lang="nl-BE" sz="1800" dirty="0">
                <a:effectLst/>
                <a:latin typeface="Calibri" panose="020F0502020204030204" pitchFamily="34" charset="0"/>
                <a:ea typeface="Calibri" panose="020F0502020204030204" pitchFamily="34" charset="0"/>
                <a:cs typeface="Times New Roman" panose="02020603050405020304" pitchFamily="18" charset="0"/>
              </a:rPr>
              <a:t>2 euro/stuk (behalve bestek)</a:t>
            </a: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verliespercentage: </a:t>
            </a:r>
            <a:r>
              <a:rPr lang="nl-BE" sz="1800" dirty="0">
                <a:effectLst/>
                <a:latin typeface="Calibri" panose="020F0502020204030204" pitchFamily="34" charset="0"/>
                <a:ea typeface="Calibri" panose="020F0502020204030204" pitchFamily="34" charset="0"/>
                <a:cs typeface="Times New Roman" panose="02020603050405020304" pitchFamily="18" charset="0"/>
              </a:rPr>
              <a:t>alles teruggeb</a:t>
            </a:r>
            <a:r>
              <a:rPr lang="nl-BE" sz="1800" dirty="0">
                <a:ea typeface="Calibri" panose="020F0502020204030204" pitchFamily="34" charset="0"/>
                <a:cs typeface="Times New Roman" panose="02020603050405020304" pitchFamily="18" charset="0"/>
              </a:rPr>
              <a:t>racht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nl-BE" sz="1800" b="1" dirty="0">
                <a:effectLst/>
                <a:latin typeface="Calibri" panose="020F0502020204030204" pitchFamily="34" charset="0"/>
                <a:ea typeface="Calibri" panose="020F0502020204030204" pitchFamily="34" charset="0"/>
                <a:cs typeface="Times New Roman" panose="02020603050405020304" pitchFamily="18" charset="0"/>
              </a:rPr>
              <a:t>totaal afval: </a:t>
            </a:r>
            <a:r>
              <a:rPr lang="nl-BE" sz="1800" dirty="0">
                <a:effectLst/>
                <a:latin typeface="Calibri" panose="020F0502020204030204" pitchFamily="34" charset="0"/>
                <a:ea typeface="Calibri" panose="020F0502020204030204" pitchFamily="34" charset="0"/>
                <a:cs typeface="Times New Roman" panose="02020603050405020304" pitchFamily="18" charset="0"/>
              </a:rPr>
              <a:t>30L restafval</a:t>
            </a:r>
          </a:p>
          <a:p>
            <a:pPr lvl="2"/>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29</a:t>
            </a:fld>
            <a:endParaRPr lang="nl-BE" dirty="0">
              <a:latin typeface="Calibri Light" panose="020F0302020204030204" pitchFamily="34"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Eco</a:t>
            </a:r>
            <a:r>
              <a:rPr lang="nl-BE" dirty="0"/>
              <a:t> –en boerenmarkt Kontich:</a:t>
            </a:r>
          </a:p>
        </p:txBody>
      </p:sp>
      <p:pic>
        <p:nvPicPr>
          <p:cNvPr id="13" name="Afbeelding 12">
            <a:extLst>
              <a:ext uri="{FF2B5EF4-FFF2-40B4-BE49-F238E27FC236}">
                <a16:creationId xmlns:a16="http://schemas.microsoft.com/office/drawing/2014/main" id="{24629C50-5B68-4BE5-B811-DE863E8645A3}"/>
              </a:ext>
            </a:extLst>
          </p:cNvPr>
          <p:cNvPicPr>
            <a:picLocks noChangeAspect="1"/>
          </p:cNvPicPr>
          <p:nvPr/>
        </p:nvPicPr>
        <p:blipFill>
          <a:blip r:embed="rId3"/>
          <a:stretch>
            <a:fillRect/>
          </a:stretch>
        </p:blipFill>
        <p:spPr>
          <a:xfrm>
            <a:off x="6957275" y="0"/>
            <a:ext cx="5390147" cy="6858000"/>
          </a:xfrm>
          <a:prstGeom prst="rect">
            <a:avLst/>
          </a:prstGeom>
        </p:spPr>
      </p:pic>
    </p:spTree>
    <p:extLst>
      <p:ext uri="{BB962C8B-B14F-4D97-AF65-F5344CB8AC3E}">
        <p14:creationId xmlns:p14="http://schemas.microsoft.com/office/powerpoint/2010/main" val="268399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I. Wetgeving</a:t>
            </a:r>
          </a:p>
        </p:txBody>
      </p:sp>
      <p:sp>
        <p:nvSpPr>
          <p:cNvPr id="3" name="Tijdelijke aanduiding voor tekst 2"/>
          <p:cNvSpPr>
            <a:spLocks noGrp="1"/>
          </p:cNvSpPr>
          <p:nvPr>
            <p:ph type="body" sz="quarter" idx="10"/>
          </p:nvPr>
        </p:nvSpPr>
        <p:spPr/>
        <p:txBody>
          <a:bodyPr>
            <a:normAutofit fontScale="92500" lnSpcReduction="20000"/>
          </a:bodyPr>
          <a:lstStyle/>
          <a:p>
            <a:pPr lvl="0"/>
            <a:r>
              <a:rPr lang="nl-BE" dirty="0"/>
              <a:t>VLAREMA wetgeving cateringmaterialen</a:t>
            </a:r>
          </a:p>
          <a:p>
            <a:pPr lvl="1"/>
            <a:endParaRPr lang="nl-BE" sz="2400" b="0" dirty="0"/>
          </a:p>
          <a:p>
            <a:pPr lvl="1"/>
            <a:r>
              <a:rPr lang="nl-BE" sz="2400" b="0" dirty="0"/>
              <a:t>Art. 5.3.12.1. Sinds 1 januari 2020 is het </a:t>
            </a:r>
            <a:r>
              <a:rPr lang="nl-BE" sz="2400" b="0" dirty="0">
                <a:solidFill>
                  <a:schemeClr val="tx2">
                    <a:lumMod val="60000"/>
                    <a:lumOff val="40000"/>
                  </a:schemeClr>
                </a:solidFill>
              </a:rPr>
              <a:t>serveren</a:t>
            </a:r>
            <a:r>
              <a:rPr lang="nl-BE" sz="2400" b="0" dirty="0"/>
              <a:t> van </a:t>
            </a:r>
            <a:r>
              <a:rPr lang="nl-BE" sz="2400" b="0" u="sng" dirty="0">
                <a:solidFill>
                  <a:schemeClr val="tx2">
                    <a:lumMod val="60000"/>
                    <a:lumOff val="40000"/>
                  </a:schemeClr>
                </a:solidFill>
              </a:rPr>
              <a:t>drank</a:t>
            </a:r>
            <a:r>
              <a:rPr lang="nl-BE" sz="2400" b="0" dirty="0"/>
              <a:t> in verpakkingen voor eenmalig gebruik bij </a:t>
            </a:r>
            <a:r>
              <a:rPr lang="nl-BE" sz="2400" b="0" dirty="0">
                <a:solidFill>
                  <a:schemeClr val="tx2">
                    <a:lumMod val="60000"/>
                    <a:lumOff val="40000"/>
                  </a:schemeClr>
                </a:solidFill>
              </a:rPr>
              <a:t>publieke </a:t>
            </a:r>
            <a:r>
              <a:rPr lang="nl-BE" sz="3200" b="1" u="sng" dirty="0">
                <a:solidFill>
                  <a:schemeClr val="tx2">
                    <a:lumMod val="60000"/>
                    <a:lumOff val="40000"/>
                  </a:schemeClr>
                </a:solidFill>
                <a:highlight>
                  <a:srgbClr val="FFFF00"/>
                </a:highlight>
              </a:rPr>
              <a:t>evenementen</a:t>
            </a:r>
            <a:r>
              <a:rPr lang="nl-BE" sz="2400" b="0" dirty="0">
                <a:solidFill>
                  <a:schemeClr val="tx2">
                    <a:lumMod val="60000"/>
                    <a:lumOff val="40000"/>
                  </a:schemeClr>
                </a:solidFill>
              </a:rPr>
              <a:t> </a:t>
            </a:r>
            <a:r>
              <a:rPr lang="nl-BE" sz="2400" b="0" dirty="0"/>
              <a:t>verboden, tenzij de organisator een systeem voorziet dat garandeert dat minstens 90% van de eenmalige verpakkingen gescheiden wordt ingezameld voor recyclage. Vanaf 2022 95%.</a:t>
            </a:r>
          </a:p>
          <a:p>
            <a:pPr lvl="1"/>
            <a:endParaRPr lang="nl-BE" sz="2400" dirty="0"/>
          </a:p>
          <a:p>
            <a:pPr lvl="1"/>
            <a:r>
              <a:rPr lang="nl-BE" sz="2400" b="1" dirty="0"/>
              <a:t>Art. 5.3.12.2. </a:t>
            </a:r>
          </a:p>
          <a:p>
            <a:pPr lvl="2"/>
            <a:r>
              <a:rPr lang="nl-BE" sz="2200" b="0" dirty="0"/>
              <a:t>Sinds 1 januari 2020 is het voor </a:t>
            </a:r>
            <a:r>
              <a:rPr lang="nl-BE" sz="2200" b="0" dirty="0">
                <a:solidFill>
                  <a:schemeClr val="tx2">
                    <a:lumMod val="60000"/>
                    <a:lumOff val="40000"/>
                  </a:schemeClr>
                </a:solidFill>
              </a:rPr>
              <a:t>Vlaamse overheden </a:t>
            </a:r>
            <a:r>
              <a:rPr lang="nl-BE" sz="2200" dirty="0"/>
              <a:t>en</a:t>
            </a:r>
            <a:r>
              <a:rPr lang="nl-BE" sz="2200" b="0" dirty="0">
                <a:solidFill>
                  <a:schemeClr val="tx2">
                    <a:lumMod val="60000"/>
                    <a:lumOff val="40000"/>
                  </a:schemeClr>
                </a:solidFill>
              </a:rPr>
              <a:t> lokale besturen </a:t>
            </a:r>
            <a:r>
              <a:rPr lang="nl-BE" sz="2300" dirty="0"/>
              <a:t>verboden om </a:t>
            </a:r>
            <a:r>
              <a:rPr lang="nl-BE" sz="2200" b="0" dirty="0"/>
              <a:t>in hun </a:t>
            </a:r>
            <a:r>
              <a:rPr lang="nl-BE" sz="2200" b="0" dirty="0">
                <a:solidFill>
                  <a:schemeClr val="tx2">
                    <a:lumMod val="60000"/>
                    <a:lumOff val="40000"/>
                  </a:schemeClr>
                </a:solidFill>
              </a:rPr>
              <a:t>eigen werking </a:t>
            </a:r>
            <a:r>
              <a:rPr lang="nl-BE" sz="2200" b="0" dirty="0"/>
              <a:t>en op </a:t>
            </a:r>
            <a:r>
              <a:rPr lang="nl-BE" sz="2200" b="0" dirty="0">
                <a:solidFill>
                  <a:schemeClr val="tx2">
                    <a:lumMod val="60000"/>
                    <a:lumOff val="40000"/>
                  </a:schemeClr>
                </a:solidFill>
              </a:rPr>
              <a:t>door hen georganiseerde </a:t>
            </a:r>
            <a:r>
              <a:rPr lang="nl-BE" sz="2200" b="0" dirty="0"/>
              <a:t>drank te serveren in recipiënten voor eenmalig gebruik.</a:t>
            </a:r>
            <a:r>
              <a:rPr lang="nl-BE" sz="2400" b="1" u="sng" dirty="0">
                <a:solidFill>
                  <a:schemeClr val="tx2">
                    <a:lumMod val="60000"/>
                    <a:lumOff val="40000"/>
                  </a:schemeClr>
                </a:solidFill>
              </a:rPr>
              <a:t> </a:t>
            </a:r>
            <a:r>
              <a:rPr lang="nl-BE" sz="3200" b="1" u="sng" dirty="0">
                <a:solidFill>
                  <a:schemeClr val="tx2">
                    <a:lumMod val="60000"/>
                    <a:lumOff val="40000"/>
                  </a:schemeClr>
                </a:solidFill>
                <a:highlight>
                  <a:srgbClr val="FFFF00"/>
                </a:highlight>
              </a:rPr>
              <a:t>evenementen</a:t>
            </a:r>
            <a:endParaRPr lang="nl-BE" sz="3200" b="0" dirty="0">
              <a:highlight>
                <a:srgbClr val="FFFF00"/>
              </a:highlight>
            </a:endParaRPr>
          </a:p>
          <a:p>
            <a:pPr lvl="2"/>
            <a:r>
              <a:rPr lang="nl-BE" dirty="0"/>
              <a:t>Vanaf 1 januari 2022 is dit verbod ook van toepassing op het aanbieden van </a:t>
            </a:r>
            <a:r>
              <a:rPr lang="nl-BE" sz="2200" dirty="0">
                <a:solidFill>
                  <a:schemeClr val="tx2">
                    <a:lumMod val="60000"/>
                    <a:lumOff val="40000"/>
                  </a:schemeClr>
                </a:solidFill>
              </a:rPr>
              <a:t>bereide voedingsmiddelen </a:t>
            </a:r>
            <a:r>
              <a:rPr lang="nl-BE" dirty="0"/>
              <a:t>in cateringmateriaal voor eenmalig gebruik</a:t>
            </a:r>
          </a:p>
        </p:txBody>
      </p:sp>
      <p:sp>
        <p:nvSpPr>
          <p:cNvPr id="4" name="Tijdelijke aanduiding voor dianummer 3"/>
          <p:cNvSpPr>
            <a:spLocks noGrp="1"/>
          </p:cNvSpPr>
          <p:nvPr>
            <p:ph type="sldNum" sz="quarter" idx="12"/>
          </p:nvPr>
        </p:nvSpPr>
        <p:spPr/>
        <p:txBody>
          <a:bodyPr/>
          <a:lstStyle/>
          <a:p>
            <a:r>
              <a:rPr lang="nl-BE" dirty="0"/>
              <a:t>Elizabeth Cazaerck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3</a:t>
            </a:fld>
            <a:endParaRPr lang="nl-BE" dirty="0">
              <a:latin typeface="Calibri Light" panose="020F0302020204030204" pitchFamily="34" charset="0"/>
            </a:endParaRPr>
          </a:p>
        </p:txBody>
      </p:sp>
      <p:pic>
        <p:nvPicPr>
          <p:cNvPr id="5" name="Picture 6" descr="A picture containing text, pool ball&#10;&#10;Description automatically generated">
            <a:extLst>
              <a:ext uri="{FF2B5EF4-FFF2-40B4-BE49-F238E27FC236}">
                <a16:creationId xmlns:a16="http://schemas.microsoft.com/office/drawing/2014/main" id="{955E001D-76A6-4788-862F-CE2CF538AD88}"/>
              </a:ext>
            </a:extLst>
          </p:cNvPr>
          <p:cNvPicPr>
            <a:picLocks noChangeAspect="1"/>
          </p:cNvPicPr>
          <p:nvPr/>
        </p:nvPicPr>
        <p:blipFill>
          <a:blip r:embed="rId3"/>
          <a:stretch>
            <a:fillRect/>
          </a:stretch>
        </p:blipFill>
        <p:spPr>
          <a:xfrm>
            <a:off x="6056714" y="59239"/>
            <a:ext cx="1850670" cy="2018912"/>
          </a:xfrm>
          <a:prstGeom prst="rect">
            <a:avLst/>
          </a:prstGeom>
        </p:spPr>
      </p:pic>
      <p:pic>
        <p:nvPicPr>
          <p:cNvPr id="6" name="Picture 17">
            <a:extLst>
              <a:ext uri="{FF2B5EF4-FFF2-40B4-BE49-F238E27FC236}">
                <a16:creationId xmlns:a16="http://schemas.microsoft.com/office/drawing/2014/main" id="{48CC63DC-4454-40F3-86B9-330A3AFDB283}"/>
              </a:ext>
            </a:extLst>
          </p:cNvPr>
          <p:cNvPicPr>
            <a:picLocks noChangeAspect="1"/>
          </p:cNvPicPr>
          <p:nvPr/>
        </p:nvPicPr>
        <p:blipFill>
          <a:blip r:embed="rId4"/>
          <a:stretch>
            <a:fillRect/>
          </a:stretch>
        </p:blipFill>
        <p:spPr>
          <a:xfrm>
            <a:off x="8145112" y="237718"/>
            <a:ext cx="1850671" cy="1607441"/>
          </a:xfrm>
          <a:prstGeom prst="rect">
            <a:avLst/>
          </a:prstGeom>
        </p:spPr>
      </p:pic>
      <p:pic>
        <p:nvPicPr>
          <p:cNvPr id="7" name="Picture 2" descr="Text&#10;&#10;Description automatically generated with medium confidence">
            <a:extLst>
              <a:ext uri="{FF2B5EF4-FFF2-40B4-BE49-F238E27FC236}">
                <a16:creationId xmlns:a16="http://schemas.microsoft.com/office/drawing/2014/main" id="{27E17774-71A3-4014-826F-BB0FDDFDC125}"/>
              </a:ext>
            </a:extLst>
          </p:cNvPr>
          <p:cNvPicPr>
            <a:picLocks noChangeAspect="1"/>
          </p:cNvPicPr>
          <p:nvPr/>
        </p:nvPicPr>
        <p:blipFill>
          <a:blip r:embed="rId5"/>
          <a:stretch>
            <a:fillRect/>
          </a:stretch>
        </p:blipFill>
        <p:spPr>
          <a:xfrm>
            <a:off x="9995783" y="59239"/>
            <a:ext cx="1907181" cy="1845159"/>
          </a:xfrm>
          <a:prstGeom prst="rect">
            <a:avLst/>
          </a:prstGeom>
        </p:spPr>
      </p:pic>
      <p:sp>
        <p:nvSpPr>
          <p:cNvPr id="8" name="Tekstvak 7">
            <a:extLst>
              <a:ext uri="{FF2B5EF4-FFF2-40B4-BE49-F238E27FC236}">
                <a16:creationId xmlns:a16="http://schemas.microsoft.com/office/drawing/2014/main" id="{E1630677-20CD-435F-B05D-D6DF0B57B2C2}"/>
              </a:ext>
            </a:extLst>
          </p:cNvPr>
          <p:cNvSpPr txBox="1"/>
          <p:nvPr/>
        </p:nvSpPr>
        <p:spPr>
          <a:xfrm>
            <a:off x="4434693" y="673782"/>
            <a:ext cx="696685" cy="553998"/>
          </a:xfrm>
          <a:prstGeom prst="rect">
            <a:avLst/>
          </a:prstGeom>
          <a:noFill/>
        </p:spPr>
        <p:txBody>
          <a:bodyPr wrap="square" rtlCol="0">
            <a:spAutoFit/>
          </a:bodyPr>
          <a:lstStyle/>
          <a:p>
            <a:r>
              <a:rPr lang="fr-BE" sz="3000" b="1" u="sng" dirty="0">
                <a:solidFill>
                  <a:schemeClr val="accent1">
                    <a:lumMod val="60000"/>
                    <a:lumOff val="40000"/>
                  </a:schemeClr>
                </a:solidFill>
                <a:highlight>
                  <a:srgbClr val="FFFF00"/>
                </a:highlight>
              </a:rPr>
              <a:t>I.1</a:t>
            </a:r>
            <a:endParaRPr lang="nl-BE" sz="3000" b="1" u="sng" dirty="0">
              <a:solidFill>
                <a:schemeClr val="accent1">
                  <a:lumMod val="60000"/>
                  <a:lumOff val="40000"/>
                </a:schemeClr>
              </a:solidFill>
              <a:highlight>
                <a:srgbClr val="FFFF00"/>
              </a:highlight>
            </a:endParaRPr>
          </a:p>
        </p:txBody>
      </p:sp>
    </p:spTree>
    <p:extLst>
      <p:ext uri="{BB962C8B-B14F-4D97-AF65-F5344CB8AC3E}">
        <p14:creationId xmlns:p14="http://schemas.microsoft.com/office/powerpoint/2010/main" val="1855173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IV.3 Uitvoering in de praktijk</a:t>
            </a:r>
            <a:br>
              <a:rPr lang="nl-BE" dirty="0">
                <a:latin typeface="FlandersArtSans-Bold" panose="00000800000000000000" pitchFamily="2" charset="0"/>
              </a:rPr>
            </a:br>
            <a:r>
              <a:rPr lang="nl-BE" dirty="0">
                <a:latin typeface="FlandersArtSans-Bold" panose="00000800000000000000" pitchFamily="2" charset="0"/>
              </a:rPr>
              <a:t> - case</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11040533" cy="4820835"/>
          </a:xfrm>
          <a:solidFill>
            <a:schemeClr val="bg1"/>
          </a:solidFill>
        </p:spPr>
        <p:txBody>
          <a:bodyPr>
            <a:normAutofit/>
          </a:bodyPr>
          <a:lstStyle/>
          <a:p>
            <a:pPr lvl="1"/>
            <a:r>
              <a:rPr lang="nl-BE" sz="2000" b="1" dirty="0">
                <a:ea typeface="Calibri" panose="020F0502020204030204" pitchFamily="34" charset="0"/>
                <a:cs typeface="Times New Roman" panose="02020603050405020304" pitchFamily="18" charset="0"/>
              </a:rPr>
              <a:t>stockage</a:t>
            </a:r>
            <a:r>
              <a:rPr lang="nl-BE" sz="2000" b="1" dirty="0">
                <a:effectLst/>
                <a:latin typeface="Calibri" panose="020F0502020204030204" pitchFamily="34" charset="0"/>
                <a:ea typeface="Calibri" panose="020F0502020204030204" pitchFamily="34" charset="0"/>
                <a:cs typeface="Times New Roman" panose="02020603050405020304" pitchFamily="18" charset="0"/>
              </a:rPr>
              <a:t>: </a:t>
            </a:r>
            <a:r>
              <a:rPr lang="nl-BE" sz="2000" dirty="0" err="1">
                <a:effectLst/>
                <a:latin typeface="Calibri" panose="020F0502020204030204" pitchFamily="34" charset="0"/>
                <a:ea typeface="Calibri" panose="020F0502020204030204" pitchFamily="34" charset="0"/>
                <a:cs typeface="Times New Roman" panose="02020603050405020304" pitchFamily="18" charset="0"/>
              </a:rPr>
              <a:t>dépôt</a:t>
            </a:r>
            <a:r>
              <a:rPr lang="nl-BE" sz="2000" dirty="0">
                <a:effectLst/>
                <a:latin typeface="Calibri" panose="020F0502020204030204" pitchFamily="34" charset="0"/>
                <a:ea typeface="Calibri" panose="020F0502020204030204" pitchFamily="34" charset="0"/>
                <a:cs typeface="Times New Roman" panose="02020603050405020304" pitchFamily="18" charset="0"/>
              </a:rPr>
              <a:t> naast de markt</a:t>
            </a:r>
          </a:p>
          <a:p>
            <a:pPr lvl="1"/>
            <a:r>
              <a:rPr lang="nl-BE" sz="2000" b="1" dirty="0">
                <a:ea typeface="Calibri" panose="020F0502020204030204" pitchFamily="34" charset="0"/>
                <a:cs typeface="Times New Roman" panose="02020603050405020304" pitchFamily="18" charset="0"/>
              </a:rPr>
              <a:t>bevoorrading:</a:t>
            </a:r>
            <a:r>
              <a:rPr lang="nl-BE" sz="2000" dirty="0">
                <a:ea typeface="Calibri" panose="020F0502020204030204" pitchFamily="34" charset="0"/>
                <a:cs typeface="Times New Roman" panose="02020603050405020304" pitchFamily="18" charset="0"/>
              </a:rPr>
              <a:t> geen extra voorraad nodig</a:t>
            </a:r>
            <a:endParaRPr lang="nl-BE" sz="2000" b="1"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nl-BE" sz="2000" b="1" dirty="0">
                <a:effectLst/>
                <a:latin typeface="Calibri" panose="020F0502020204030204" pitchFamily="34" charset="0"/>
                <a:ea typeface="Calibri" panose="020F0502020204030204" pitchFamily="34" charset="0"/>
                <a:cs typeface="Times New Roman" panose="02020603050405020304" pitchFamily="18" charset="0"/>
              </a:rPr>
              <a:t>afwas: </a:t>
            </a:r>
            <a:endParaRPr lang="nl-BE" sz="2000" b="1" dirty="0">
              <a:ea typeface="Calibri" panose="020F0502020204030204" pitchFamily="34" charset="0"/>
              <a:cs typeface="Times New Roman" panose="02020603050405020304" pitchFamily="18" charset="0"/>
            </a:endParaRPr>
          </a:p>
          <a:p>
            <a:pPr lvl="2"/>
            <a:r>
              <a:rPr lang="nl-BE" sz="1800" dirty="0">
                <a:effectLst/>
                <a:latin typeface="Calibri" panose="020F0502020204030204" pitchFamily="34" charset="0"/>
                <a:ea typeface="Calibri" panose="020F0502020204030204" pitchFamily="34" charset="0"/>
                <a:cs typeface="Times New Roman" panose="02020603050405020304" pitchFamily="18" charset="0"/>
              </a:rPr>
              <a:t>Bestek zelf afwassen</a:t>
            </a:r>
          </a:p>
          <a:p>
            <a:pPr lvl="2"/>
            <a:r>
              <a:rPr lang="nl-BE" sz="1800" dirty="0">
                <a:ea typeface="Calibri" panose="020F0502020204030204" pitchFamily="34" charset="0"/>
                <a:cs typeface="Times New Roman" panose="02020603050405020304" pitchFamily="18" charset="0"/>
              </a:rPr>
              <a:t>Cateringmateriaal in industriële wasstraat leverancier</a:t>
            </a:r>
          </a:p>
          <a:p>
            <a:pPr lvl="1"/>
            <a:r>
              <a:rPr lang="nl-BE" sz="2000" b="1" dirty="0" err="1">
                <a:effectLst/>
                <a:latin typeface="Calibri" panose="020F0502020204030204" pitchFamily="34" charset="0"/>
                <a:ea typeface="Calibri" panose="020F0502020204030204" pitchFamily="34" charset="0"/>
                <a:cs typeface="Times New Roman" panose="02020603050405020304" pitchFamily="18" charset="0"/>
              </a:rPr>
              <a:t>Ecoteam</a:t>
            </a:r>
            <a:r>
              <a:rPr lang="nl-BE" sz="2000" b="1" dirty="0">
                <a:effectLst/>
                <a:latin typeface="Calibri" panose="020F0502020204030204" pitchFamily="34" charset="0"/>
                <a:ea typeface="Calibri" panose="020F0502020204030204" pitchFamily="34" charset="0"/>
                <a:cs typeface="Times New Roman" panose="02020603050405020304" pitchFamily="18" charset="0"/>
              </a:rPr>
              <a:t>:</a:t>
            </a:r>
            <a:endParaRPr lang="nl-BE" sz="1800" b="1" dirty="0">
              <a:ea typeface="Calibri" panose="020F0502020204030204" pitchFamily="34" charset="0"/>
              <a:cs typeface="Times New Roman" panose="02020603050405020304" pitchFamily="18" charset="0"/>
            </a:endParaRPr>
          </a:p>
          <a:p>
            <a:pPr lvl="2"/>
            <a:r>
              <a:rPr lang="nl-BE" sz="1600" dirty="0">
                <a:ea typeface="Calibri" panose="020F0502020204030204" pitchFamily="34" charset="0"/>
                <a:cs typeface="Times New Roman" panose="02020603050405020304" pitchFamily="18" charset="0"/>
              </a:rPr>
              <a:t>7 vrijwilligers, shift van 6 uur</a:t>
            </a:r>
          </a:p>
          <a:p>
            <a:pPr lvl="2"/>
            <a:r>
              <a:rPr lang="nl-BE" sz="1600" dirty="0">
                <a:ea typeface="Calibri" panose="020F0502020204030204" pitchFamily="34" charset="0"/>
                <a:cs typeface="Times New Roman" panose="02020603050405020304" pitchFamily="18" charset="0"/>
              </a:rPr>
              <a:t>Te weinig werk (amper opruimwerk)</a:t>
            </a:r>
          </a:p>
          <a:p>
            <a:pPr lvl="1"/>
            <a:r>
              <a:rPr lang="nl-BE" sz="1800" b="1" dirty="0">
                <a:ea typeface="Calibri" panose="020F0502020204030204" pitchFamily="34" charset="0"/>
                <a:cs typeface="Times New Roman" panose="02020603050405020304" pitchFamily="18" charset="0"/>
              </a:rPr>
              <a:t>Kosten:</a:t>
            </a:r>
            <a:endParaRPr lang="nl-BE" sz="1600" b="1" dirty="0">
              <a:ea typeface="Calibri" panose="020F0502020204030204" pitchFamily="34" charset="0"/>
              <a:cs typeface="Times New Roman" panose="02020603050405020304" pitchFamily="18" charset="0"/>
            </a:endParaRPr>
          </a:p>
          <a:p>
            <a:pPr lvl="2"/>
            <a:r>
              <a:rPr lang="nl-BE" sz="1600" dirty="0">
                <a:ea typeface="Calibri" panose="020F0502020204030204" pitchFamily="34" charset="0"/>
                <a:cs typeface="Times New Roman" panose="02020603050405020304" pitchFamily="18" charset="0"/>
              </a:rPr>
              <a:t>Bestek: 0,10 euro/stuk</a:t>
            </a:r>
          </a:p>
          <a:p>
            <a:pPr lvl="2"/>
            <a:r>
              <a:rPr lang="nl-BE" sz="1600" dirty="0">
                <a:ea typeface="Calibri" panose="020F0502020204030204" pitchFamily="34" charset="0"/>
                <a:cs typeface="Times New Roman" panose="02020603050405020304" pitchFamily="18" charset="0"/>
              </a:rPr>
              <a:t>Bekers: 0,10 – 0,20 euro/stuk incl. reiniging</a:t>
            </a:r>
          </a:p>
          <a:p>
            <a:pPr lvl="2"/>
            <a:r>
              <a:rPr lang="nl-BE" sz="1600" dirty="0">
                <a:ea typeface="Calibri" panose="020F0502020204030204" pitchFamily="34" charset="0"/>
                <a:cs typeface="Times New Roman" panose="02020603050405020304" pitchFamily="18" charset="0"/>
              </a:rPr>
              <a:t>Cateringmateriaal: 0,25 euro/stuk incl. reiniging</a:t>
            </a:r>
          </a:p>
        </p:txBody>
      </p:sp>
      <p:pic>
        <p:nvPicPr>
          <p:cNvPr id="12" name="Picture 4">
            <a:extLst>
              <a:ext uri="{FF2B5EF4-FFF2-40B4-BE49-F238E27FC236}">
                <a16:creationId xmlns:a16="http://schemas.microsoft.com/office/drawing/2014/main" id="{2CA24350-7F23-444A-880A-B416B5A07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31" b="5242"/>
          <a:stretch/>
        </p:blipFill>
        <p:spPr bwMode="auto">
          <a:xfrm>
            <a:off x="6888020" y="1139870"/>
            <a:ext cx="5080287" cy="3313314"/>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3ACDA088-4EC9-4A3C-B841-2E2D288AF10B}"/>
              </a:ext>
            </a:extLst>
          </p:cNvPr>
          <p:cNvPicPr>
            <a:picLocks noChangeAspect="1"/>
          </p:cNvPicPr>
          <p:nvPr/>
        </p:nvPicPr>
        <p:blipFill rotWithShape="1">
          <a:blip r:embed="rId4"/>
          <a:srcRect t="5967" b="66443"/>
          <a:stretch/>
        </p:blipFill>
        <p:spPr>
          <a:xfrm>
            <a:off x="6888020" y="5741600"/>
            <a:ext cx="4166474" cy="887399"/>
          </a:xfrm>
          <a:prstGeom prst="rect">
            <a:avLst/>
          </a:prstGeom>
        </p:spPr>
      </p:pic>
      <p:pic>
        <p:nvPicPr>
          <p:cNvPr id="16" name="Afbeelding 15">
            <a:extLst>
              <a:ext uri="{FF2B5EF4-FFF2-40B4-BE49-F238E27FC236}">
                <a16:creationId xmlns:a16="http://schemas.microsoft.com/office/drawing/2014/main" id="{7A7D09FB-F26D-4EFC-8479-CEA301637888}"/>
              </a:ext>
            </a:extLst>
          </p:cNvPr>
          <p:cNvPicPr>
            <a:picLocks noChangeAspect="1"/>
          </p:cNvPicPr>
          <p:nvPr/>
        </p:nvPicPr>
        <p:blipFill rotWithShape="1">
          <a:blip r:embed="rId5"/>
          <a:srcRect r="53542"/>
          <a:stretch/>
        </p:blipFill>
        <p:spPr>
          <a:xfrm>
            <a:off x="11054494" y="4605195"/>
            <a:ext cx="1022348" cy="990738"/>
          </a:xfrm>
          <a:prstGeom prst="rect">
            <a:avLst/>
          </a:prstGeom>
        </p:spPr>
      </p:pic>
      <p:pic>
        <p:nvPicPr>
          <p:cNvPr id="17" name="Afbeelding 16">
            <a:extLst>
              <a:ext uri="{FF2B5EF4-FFF2-40B4-BE49-F238E27FC236}">
                <a16:creationId xmlns:a16="http://schemas.microsoft.com/office/drawing/2014/main" id="{45D9E58C-876F-417C-A436-3C8DB5D8B092}"/>
              </a:ext>
            </a:extLst>
          </p:cNvPr>
          <p:cNvPicPr>
            <a:picLocks noChangeAspect="1"/>
          </p:cNvPicPr>
          <p:nvPr/>
        </p:nvPicPr>
        <p:blipFill rotWithShape="1">
          <a:blip r:embed="rId4"/>
          <a:srcRect t="58354" b="9646"/>
          <a:stretch/>
        </p:blipFill>
        <p:spPr>
          <a:xfrm>
            <a:off x="6888021" y="4585911"/>
            <a:ext cx="4088530" cy="990738"/>
          </a:xfrm>
          <a:prstGeom prst="rect">
            <a:avLst/>
          </a:prstGeom>
        </p:spPr>
      </p:pic>
      <p:pic>
        <p:nvPicPr>
          <p:cNvPr id="18" name="Afbeelding 17">
            <a:extLst>
              <a:ext uri="{FF2B5EF4-FFF2-40B4-BE49-F238E27FC236}">
                <a16:creationId xmlns:a16="http://schemas.microsoft.com/office/drawing/2014/main" id="{5ACB2AC8-033E-42B0-BA6C-F79C1909F4C9}"/>
              </a:ext>
            </a:extLst>
          </p:cNvPr>
          <p:cNvPicPr>
            <a:picLocks noChangeAspect="1"/>
          </p:cNvPicPr>
          <p:nvPr/>
        </p:nvPicPr>
        <p:blipFill rotWithShape="1">
          <a:blip r:embed="rId5"/>
          <a:srcRect l="53542"/>
          <a:stretch/>
        </p:blipFill>
        <p:spPr>
          <a:xfrm>
            <a:off x="11150600" y="5731395"/>
            <a:ext cx="926242" cy="897604"/>
          </a:xfrm>
          <a:prstGeom prst="rect">
            <a:avLst/>
          </a:prstGeom>
        </p:spPr>
      </p:pic>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30</a:t>
            </a:fld>
            <a:endParaRPr lang="nl-BE" dirty="0">
              <a:latin typeface="Calibri Light" panose="020F0302020204030204" pitchFamily="34" charset="0"/>
            </a:endParaRPr>
          </a:p>
        </p:txBody>
      </p:sp>
    </p:spTree>
    <p:extLst>
      <p:ext uri="{BB962C8B-B14F-4D97-AF65-F5344CB8AC3E}">
        <p14:creationId xmlns:p14="http://schemas.microsoft.com/office/powerpoint/2010/main" val="3572813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IV.3 Uitvoering in de praktijk</a:t>
            </a:r>
            <a:br>
              <a:rPr lang="nl-BE" dirty="0">
                <a:latin typeface="FlandersArtSans-Bold" panose="00000800000000000000" pitchFamily="2" charset="0"/>
              </a:rPr>
            </a:br>
            <a:r>
              <a:rPr lang="nl-BE" dirty="0">
                <a:latin typeface="FlandersArtSans-Bold" panose="00000800000000000000" pitchFamily="2" charset="0"/>
              </a:rPr>
              <a:t> - case</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5327649" cy="3781425"/>
          </a:xfrm>
        </p:spPr>
        <p:txBody>
          <a:bodyPr/>
          <a:lstStyle/>
          <a:p>
            <a:pPr lvl="1"/>
            <a:r>
              <a:rPr lang="nl-BE" sz="2400" b="1" dirty="0">
                <a:solidFill>
                  <a:schemeClr val="tx1">
                    <a:lumMod val="50000"/>
                    <a:lumOff val="50000"/>
                  </a:schemeClr>
                </a:solidFill>
                <a:cs typeface="Times New Roman" panose="02020603050405020304" pitchFamily="18" charset="0"/>
              </a:rPr>
              <a:t>Afspraken standhouders:</a:t>
            </a:r>
          </a:p>
          <a:p>
            <a:pPr lvl="2"/>
            <a:r>
              <a:rPr lang="nl-BE" dirty="0" err="1">
                <a:solidFill>
                  <a:schemeClr val="tx1">
                    <a:lumMod val="50000"/>
                    <a:lumOff val="50000"/>
                  </a:schemeClr>
                </a:solidFill>
                <a:cs typeface="Times New Roman" panose="02020603050405020304" pitchFamily="18" charset="0"/>
              </a:rPr>
              <a:t>Ophaling</a:t>
            </a:r>
            <a:r>
              <a:rPr lang="nl-BE" dirty="0">
                <a:solidFill>
                  <a:schemeClr val="tx1">
                    <a:lumMod val="50000"/>
                    <a:lumOff val="50000"/>
                  </a:schemeClr>
                </a:solidFill>
                <a:cs typeface="Times New Roman" panose="02020603050405020304" pitchFamily="18" charset="0"/>
              </a:rPr>
              <a:t> cateringmateriaal op vast tijdstip voor de markt</a:t>
            </a:r>
            <a:endParaRPr lang="en-US" dirty="0">
              <a:solidFill>
                <a:schemeClr val="tx1">
                  <a:lumMod val="50000"/>
                  <a:lumOff val="50000"/>
                </a:schemeClr>
              </a:solidFill>
              <a:cs typeface="Times New Roman" panose="02020603050405020304" pitchFamily="18" charset="0"/>
            </a:endParaRPr>
          </a:p>
          <a:p>
            <a:pPr lvl="2"/>
            <a:r>
              <a:rPr lang="nl-BE" dirty="0">
                <a:solidFill>
                  <a:schemeClr val="tx1">
                    <a:lumMod val="50000"/>
                    <a:lumOff val="50000"/>
                  </a:schemeClr>
                </a:solidFill>
                <a:cs typeface="Times New Roman" panose="02020603050405020304" pitchFamily="18" charset="0"/>
              </a:rPr>
              <a:t>Contract borgstelling laten tekenen bij </a:t>
            </a:r>
            <a:r>
              <a:rPr lang="nl-BE" dirty="0" err="1">
                <a:solidFill>
                  <a:schemeClr val="tx1">
                    <a:lumMod val="50000"/>
                    <a:lumOff val="50000"/>
                  </a:schemeClr>
                </a:solidFill>
                <a:cs typeface="Times New Roman" panose="02020603050405020304" pitchFamily="18" charset="0"/>
              </a:rPr>
              <a:t>ophaling</a:t>
            </a:r>
            <a:r>
              <a:rPr lang="nl-BE" dirty="0">
                <a:solidFill>
                  <a:schemeClr val="tx1">
                    <a:lumMod val="50000"/>
                    <a:lumOff val="50000"/>
                  </a:schemeClr>
                </a:solidFill>
                <a:cs typeface="Times New Roman" panose="02020603050405020304" pitchFamily="18" charset="0"/>
              </a:rPr>
              <a:t> cateringmateriaal</a:t>
            </a:r>
            <a:r>
              <a:rPr lang="en-US" dirty="0">
                <a:solidFill>
                  <a:schemeClr val="tx1">
                    <a:lumMod val="50000"/>
                    <a:lumOff val="50000"/>
                  </a:schemeClr>
                </a:solidFill>
                <a:cs typeface="Times New Roman" panose="02020603050405020304" pitchFamily="18" charset="0"/>
              </a:rPr>
              <a:t>​</a:t>
            </a:r>
          </a:p>
          <a:p>
            <a:pPr lvl="2"/>
            <a:r>
              <a:rPr lang="en-US" dirty="0" err="1">
                <a:solidFill>
                  <a:schemeClr val="tx1">
                    <a:lumMod val="50000"/>
                    <a:lumOff val="50000"/>
                  </a:schemeClr>
                </a:solidFill>
                <a:cs typeface="Times New Roman" panose="02020603050405020304" pitchFamily="18" charset="0"/>
              </a:rPr>
              <a:t>Terugbrengen</a:t>
            </a:r>
            <a:r>
              <a:rPr lang="en-US" dirty="0">
                <a:solidFill>
                  <a:schemeClr val="tx1">
                    <a:lumMod val="50000"/>
                    <a:lumOff val="50000"/>
                  </a:schemeClr>
                </a:solidFill>
                <a:cs typeface="Times New Roman" panose="02020603050405020304" pitchFamily="18" charset="0"/>
              </a:rPr>
              <a:t> </a:t>
            </a:r>
            <a:r>
              <a:rPr lang="en-US" dirty="0" err="1">
                <a:solidFill>
                  <a:schemeClr val="tx1">
                    <a:lumMod val="50000"/>
                    <a:lumOff val="50000"/>
                  </a:schemeClr>
                </a:solidFill>
                <a:cs typeface="Times New Roman" panose="02020603050405020304" pitchFamily="18" charset="0"/>
              </a:rPr>
              <a:t>cateringmateriaal</a:t>
            </a:r>
            <a:r>
              <a:rPr lang="en-US" dirty="0">
                <a:solidFill>
                  <a:schemeClr val="tx1">
                    <a:lumMod val="50000"/>
                    <a:lumOff val="50000"/>
                  </a:schemeClr>
                </a:solidFill>
                <a:cs typeface="Times New Roman" panose="02020603050405020304" pitchFamily="18" charset="0"/>
              </a:rPr>
              <a:t> op vast </a:t>
            </a:r>
            <a:r>
              <a:rPr lang="en-US" dirty="0" err="1">
                <a:solidFill>
                  <a:schemeClr val="tx1">
                    <a:lumMod val="50000"/>
                    <a:lumOff val="50000"/>
                  </a:schemeClr>
                </a:solidFill>
                <a:cs typeface="Times New Roman" panose="02020603050405020304" pitchFamily="18" charset="0"/>
              </a:rPr>
              <a:t>tijdstip</a:t>
            </a:r>
            <a:r>
              <a:rPr lang="en-US" dirty="0">
                <a:solidFill>
                  <a:schemeClr val="tx1">
                    <a:lumMod val="50000"/>
                    <a:lumOff val="50000"/>
                  </a:schemeClr>
                </a:solidFill>
                <a:cs typeface="Times New Roman" panose="02020603050405020304" pitchFamily="18" charset="0"/>
              </a:rPr>
              <a:t> </a:t>
            </a:r>
            <a:r>
              <a:rPr lang="en-US" dirty="0" err="1">
                <a:solidFill>
                  <a:schemeClr val="tx1">
                    <a:lumMod val="50000"/>
                    <a:lumOff val="50000"/>
                  </a:schemeClr>
                </a:solidFill>
                <a:cs typeface="Times New Roman" panose="02020603050405020304" pitchFamily="18" charset="0"/>
              </a:rPr>
              <a:t>na</a:t>
            </a:r>
            <a:r>
              <a:rPr lang="en-US" dirty="0">
                <a:solidFill>
                  <a:schemeClr val="tx1">
                    <a:lumMod val="50000"/>
                    <a:lumOff val="50000"/>
                  </a:schemeClr>
                </a:solidFill>
                <a:cs typeface="Times New Roman" panose="02020603050405020304" pitchFamily="18" charset="0"/>
              </a:rPr>
              <a:t> de </a:t>
            </a:r>
            <a:r>
              <a:rPr lang="en-US" dirty="0" err="1">
                <a:solidFill>
                  <a:schemeClr val="tx1">
                    <a:lumMod val="50000"/>
                    <a:lumOff val="50000"/>
                  </a:schemeClr>
                </a:solidFill>
                <a:cs typeface="Times New Roman" panose="02020603050405020304" pitchFamily="18" charset="0"/>
              </a:rPr>
              <a:t>markt</a:t>
            </a:r>
            <a:endParaRPr lang="en-US" dirty="0">
              <a:solidFill>
                <a:schemeClr val="tx1">
                  <a:lumMod val="50000"/>
                  <a:lumOff val="50000"/>
                </a:schemeClr>
              </a:solidFill>
              <a:cs typeface="Times New Roman" panose="02020603050405020304" pitchFamily="18" charset="0"/>
            </a:endParaRPr>
          </a:p>
          <a:p>
            <a:pPr lvl="2"/>
            <a:r>
              <a:rPr lang="en-US" dirty="0">
                <a:solidFill>
                  <a:schemeClr val="tx1">
                    <a:lumMod val="50000"/>
                    <a:lumOff val="50000"/>
                  </a:schemeClr>
                </a:solidFill>
                <a:cs typeface="Times New Roman" panose="02020603050405020304" pitchFamily="18" charset="0"/>
              </a:rPr>
              <a:t>Telling door </a:t>
            </a:r>
            <a:r>
              <a:rPr lang="en-US" dirty="0" err="1">
                <a:solidFill>
                  <a:schemeClr val="tx1">
                    <a:lumMod val="50000"/>
                    <a:lumOff val="50000"/>
                  </a:schemeClr>
                </a:solidFill>
                <a:cs typeface="Times New Roman" panose="02020603050405020304" pitchFamily="18" charset="0"/>
              </a:rPr>
              <a:t>medewerkers</a:t>
            </a:r>
            <a:r>
              <a:rPr lang="en-US" dirty="0">
                <a:solidFill>
                  <a:schemeClr val="tx1">
                    <a:lumMod val="50000"/>
                    <a:lumOff val="50000"/>
                  </a:schemeClr>
                </a:solidFill>
                <a:cs typeface="Times New Roman" panose="02020603050405020304" pitchFamily="18" charset="0"/>
              </a:rPr>
              <a:t> </a:t>
            </a:r>
            <a:r>
              <a:rPr lang="en-US" dirty="0" err="1">
                <a:solidFill>
                  <a:schemeClr val="tx1">
                    <a:lumMod val="50000"/>
                    <a:lumOff val="50000"/>
                  </a:schemeClr>
                </a:solidFill>
                <a:cs typeface="Times New Roman" panose="02020603050405020304" pitchFamily="18" charset="0"/>
              </a:rPr>
              <a:t>aan</a:t>
            </a:r>
            <a:r>
              <a:rPr lang="en-US" dirty="0">
                <a:solidFill>
                  <a:schemeClr val="tx1">
                    <a:lumMod val="50000"/>
                    <a:lumOff val="50000"/>
                  </a:schemeClr>
                </a:solidFill>
                <a:cs typeface="Times New Roman" panose="02020603050405020304" pitchFamily="18" charset="0"/>
              </a:rPr>
              <a:t> het </a:t>
            </a:r>
            <a:r>
              <a:rPr lang="en-US" dirty="0" err="1">
                <a:solidFill>
                  <a:schemeClr val="tx1">
                    <a:lumMod val="50000"/>
                    <a:lumOff val="50000"/>
                  </a:schemeClr>
                </a:solidFill>
                <a:cs typeface="Times New Roman" panose="02020603050405020304" pitchFamily="18" charset="0"/>
              </a:rPr>
              <a:t>dépôt</a:t>
            </a:r>
            <a:endParaRPr lang="en-US" dirty="0">
              <a:solidFill>
                <a:schemeClr val="tx1">
                  <a:lumMod val="50000"/>
                  <a:lumOff val="50000"/>
                </a:schemeClr>
              </a:solidFill>
              <a:cs typeface="Times New Roman" panose="02020603050405020304" pitchFamily="18" charset="0"/>
            </a:endParaRPr>
          </a:p>
          <a:p>
            <a:pPr lvl="2"/>
            <a:r>
              <a:rPr lang="en-US" dirty="0" err="1">
                <a:solidFill>
                  <a:schemeClr val="tx1">
                    <a:lumMod val="50000"/>
                    <a:lumOff val="50000"/>
                  </a:schemeClr>
                </a:solidFill>
                <a:cs typeface="Times New Roman" panose="02020603050405020304" pitchFamily="18" charset="0"/>
              </a:rPr>
              <a:t>Afrekening</a:t>
            </a:r>
            <a:r>
              <a:rPr lang="en-US" dirty="0">
                <a:solidFill>
                  <a:schemeClr val="tx1">
                    <a:lumMod val="50000"/>
                    <a:lumOff val="50000"/>
                  </a:schemeClr>
                </a:solidFill>
                <a:cs typeface="Times New Roman" panose="02020603050405020304" pitchFamily="18" charset="0"/>
              </a:rPr>
              <a:t> </a:t>
            </a:r>
            <a:r>
              <a:rPr lang="en-US" dirty="0" err="1">
                <a:solidFill>
                  <a:schemeClr val="tx1">
                    <a:lumMod val="50000"/>
                    <a:lumOff val="50000"/>
                  </a:schemeClr>
                </a:solidFill>
                <a:cs typeface="Times New Roman" panose="02020603050405020304" pitchFamily="18" charset="0"/>
              </a:rPr>
              <a:t>achteraf</a:t>
            </a:r>
            <a:endParaRPr lang="en-US" dirty="0">
              <a:solidFill>
                <a:schemeClr val="tx1">
                  <a:lumMod val="50000"/>
                  <a:lumOff val="50000"/>
                </a:schemeClr>
              </a:solidFill>
              <a:cs typeface="Times New Roman" panose="02020603050405020304" pitchFamily="18" charset="0"/>
            </a:endParaRPr>
          </a:p>
          <a:p>
            <a:pPr lvl="1"/>
            <a:endParaRPr lang="nl-BE" sz="1800" b="1"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31</a:t>
            </a:fld>
            <a:endParaRPr lang="nl-BE" dirty="0">
              <a:latin typeface="Calibri Light" panose="020F0302020204030204" pitchFamily="34"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dirty="0"/>
          </a:p>
        </p:txBody>
      </p:sp>
      <p:pic>
        <p:nvPicPr>
          <p:cNvPr id="2050" name="Picture 2">
            <a:extLst>
              <a:ext uri="{FF2B5EF4-FFF2-40B4-BE49-F238E27FC236}">
                <a16:creationId xmlns:a16="http://schemas.microsoft.com/office/drawing/2014/main" id="{547776F6-1049-442B-9B6D-D5F3223DC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154" y="196021"/>
            <a:ext cx="4624388" cy="646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033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III. Uitvoering in de praktijk</a:t>
            </a:r>
            <a:br>
              <a:rPr lang="nl-BE" dirty="0">
                <a:latin typeface="FlandersArtSans-Bold" panose="00000800000000000000" pitchFamily="2" charset="0"/>
              </a:rPr>
            </a:br>
            <a:r>
              <a:rPr lang="nl-BE" dirty="0">
                <a:latin typeface="FlandersArtSans-Bold" panose="00000800000000000000" pitchFamily="2" charset="0"/>
              </a:rPr>
              <a:t> - case</a:t>
            </a:r>
            <a:endParaRPr lang="nl-BE" dirty="0">
              <a:latin typeface="Flanders Art Sans Bold" panose="00000800000000000000" pitchFamily="50" charset="0"/>
            </a:endParaRPr>
          </a:p>
        </p:txBody>
      </p:sp>
      <p:sp>
        <p:nvSpPr>
          <p:cNvPr id="4" name="Tijdelijke aanduiding voor dianummer 3"/>
          <p:cNvSpPr>
            <a:spLocks noGrp="1"/>
          </p:cNvSpPr>
          <p:nvPr>
            <p:ph type="sldNum" sz="quarter" idx="12"/>
          </p:nvPr>
        </p:nvSpPr>
        <p:spPr/>
        <p:txBody>
          <a:bodyPr/>
          <a:lstStyle/>
          <a:p>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32</a:t>
            </a:fld>
            <a:endParaRPr lang="nl-BE" dirty="0">
              <a:latin typeface="Calibri Light" panose="020F0302020204030204" pitchFamily="34"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Eco</a:t>
            </a:r>
            <a:r>
              <a:rPr lang="nl-BE" dirty="0"/>
              <a:t> –en boerenmarkt Kontich:</a:t>
            </a:r>
          </a:p>
        </p:txBody>
      </p:sp>
      <p:pic>
        <p:nvPicPr>
          <p:cNvPr id="3074" name="Picture 2">
            <a:extLst>
              <a:ext uri="{FF2B5EF4-FFF2-40B4-BE49-F238E27FC236}">
                <a16:creationId xmlns:a16="http://schemas.microsoft.com/office/drawing/2014/main" id="{F8ED379A-8D14-4850-A915-1DF33BCCD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813" y="123651"/>
            <a:ext cx="4495484" cy="638033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tekst 5">
            <a:extLst>
              <a:ext uri="{FF2B5EF4-FFF2-40B4-BE49-F238E27FC236}">
                <a16:creationId xmlns:a16="http://schemas.microsoft.com/office/drawing/2014/main" id="{3A9CD1E0-27A6-499A-8D3C-5EAC39BCF432}"/>
              </a:ext>
            </a:extLst>
          </p:cNvPr>
          <p:cNvSpPr>
            <a:spLocks noGrp="1"/>
          </p:cNvSpPr>
          <p:nvPr>
            <p:ph type="body" sz="quarter" idx="10"/>
          </p:nvPr>
        </p:nvSpPr>
        <p:spPr/>
        <p:txBody>
          <a:bodyPr/>
          <a:lstStyle/>
          <a:p>
            <a:endParaRPr lang="nl-BE" dirty="0"/>
          </a:p>
        </p:txBody>
      </p:sp>
      <p:pic>
        <p:nvPicPr>
          <p:cNvPr id="11" name="Afbeelding 10">
            <a:extLst>
              <a:ext uri="{FF2B5EF4-FFF2-40B4-BE49-F238E27FC236}">
                <a16:creationId xmlns:a16="http://schemas.microsoft.com/office/drawing/2014/main" id="{329F9BFA-86A4-4B94-B42E-C2EE2CF77193}"/>
              </a:ext>
            </a:extLst>
          </p:cNvPr>
          <p:cNvPicPr>
            <a:picLocks noChangeAspect="1"/>
          </p:cNvPicPr>
          <p:nvPr/>
        </p:nvPicPr>
        <p:blipFill>
          <a:blip r:embed="rId3"/>
          <a:stretch>
            <a:fillRect/>
          </a:stretch>
        </p:blipFill>
        <p:spPr>
          <a:xfrm>
            <a:off x="530164" y="3943811"/>
            <a:ext cx="6965648" cy="2561310"/>
          </a:xfrm>
          <a:prstGeom prst="rect">
            <a:avLst/>
          </a:prstGeom>
        </p:spPr>
      </p:pic>
      <p:pic>
        <p:nvPicPr>
          <p:cNvPr id="13" name="Afbeelding 12">
            <a:extLst>
              <a:ext uri="{FF2B5EF4-FFF2-40B4-BE49-F238E27FC236}">
                <a16:creationId xmlns:a16="http://schemas.microsoft.com/office/drawing/2014/main" id="{397B26E4-71CD-4185-8ABD-20AC9C9C55C0}"/>
              </a:ext>
            </a:extLst>
          </p:cNvPr>
          <p:cNvPicPr>
            <a:picLocks noChangeAspect="1"/>
          </p:cNvPicPr>
          <p:nvPr/>
        </p:nvPicPr>
        <p:blipFill>
          <a:blip r:embed="rId4"/>
          <a:stretch>
            <a:fillRect/>
          </a:stretch>
        </p:blipFill>
        <p:spPr>
          <a:xfrm>
            <a:off x="546492" y="170107"/>
            <a:ext cx="6836781" cy="6287930"/>
          </a:xfrm>
          <a:prstGeom prst="rect">
            <a:avLst/>
          </a:prstGeom>
        </p:spPr>
      </p:pic>
    </p:spTree>
    <p:extLst>
      <p:ext uri="{BB962C8B-B14F-4D97-AF65-F5344CB8AC3E}">
        <p14:creationId xmlns:p14="http://schemas.microsoft.com/office/powerpoint/2010/main" val="1342463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panose="00000800000000000000" pitchFamily="2" charset="0"/>
              </a:rPr>
              <a:t>IV.3 Uitvoering in de praktijk</a:t>
            </a:r>
            <a:br>
              <a:rPr lang="nl-BE" dirty="0">
                <a:latin typeface="FlandersArtSans-Bold" panose="00000800000000000000" pitchFamily="2" charset="0"/>
              </a:rPr>
            </a:br>
            <a:r>
              <a:rPr lang="nl-BE" dirty="0">
                <a:latin typeface="FlandersArtSans-Bold" panose="00000800000000000000" pitchFamily="2" charset="0"/>
              </a:rPr>
              <a:t> - case</a:t>
            </a:r>
            <a:endParaRPr lang="nl-BE" dirty="0">
              <a:latin typeface="Flanders Art Sans Bold" panose="00000800000000000000" pitchFamily="50" charset="0"/>
            </a:endParaRPr>
          </a:p>
        </p:txBody>
      </p:sp>
      <p:sp>
        <p:nvSpPr>
          <p:cNvPr id="3" name="Tijdelijke aanduiding voor tekst 2"/>
          <p:cNvSpPr>
            <a:spLocks noGrp="1"/>
          </p:cNvSpPr>
          <p:nvPr>
            <p:ph type="body" sz="quarter" idx="10"/>
          </p:nvPr>
        </p:nvSpPr>
        <p:spPr>
          <a:xfrm>
            <a:off x="768351" y="1808164"/>
            <a:ext cx="5915025" cy="4827502"/>
          </a:xfrm>
          <a:solidFill>
            <a:schemeClr val="bg1"/>
          </a:solidFill>
        </p:spPr>
        <p:txBody>
          <a:bodyPr>
            <a:normAutofit/>
          </a:bodyPr>
          <a:lstStyle/>
          <a:p>
            <a:pPr lvl="1"/>
            <a:r>
              <a:rPr lang="nl-BE" sz="1600" b="1" dirty="0">
                <a:ea typeface="Calibri" panose="020F0502020204030204" pitchFamily="34" charset="0"/>
                <a:cs typeface="Times New Roman" panose="02020603050405020304" pitchFamily="18" charset="0"/>
              </a:rPr>
              <a:t>Baten</a:t>
            </a:r>
            <a:r>
              <a:rPr lang="nl-BE" sz="1600" dirty="0">
                <a:ea typeface="Calibri" panose="020F0502020204030204" pitchFamily="34" charset="0"/>
                <a:cs typeface="Times New Roman" panose="02020603050405020304" pitchFamily="18" charset="0"/>
              </a:rPr>
              <a:t>:</a:t>
            </a:r>
          </a:p>
          <a:p>
            <a:pPr lvl="2"/>
            <a:r>
              <a:rPr lang="nl-BE" sz="1600" dirty="0">
                <a:ea typeface="Calibri" panose="020F0502020204030204" pitchFamily="34" charset="0"/>
                <a:cs typeface="Times New Roman" panose="02020603050405020304" pitchFamily="18" charset="0"/>
              </a:rPr>
              <a:t>Afval daalt drastisch</a:t>
            </a:r>
          </a:p>
          <a:p>
            <a:pPr lvl="2"/>
            <a:r>
              <a:rPr lang="nl-BE" sz="1600" dirty="0">
                <a:ea typeface="Calibri" panose="020F0502020204030204" pitchFamily="34" charset="0"/>
                <a:cs typeface="Times New Roman" panose="02020603050405020304" pitchFamily="18" charset="0"/>
              </a:rPr>
              <a:t>Opruimuren dalen enorm</a:t>
            </a:r>
          </a:p>
          <a:p>
            <a:pPr lvl="2"/>
            <a:r>
              <a:rPr lang="nl-BE" sz="1600" dirty="0">
                <a:ea typeface="Calibri" panose="020F0502020204030204" pitchFamily="34" charset="0"/>
                <a:cs typeface="Times New Roman" panose="02020603050405020304" pitchFamily="18" charset="0"/>
              </a:rPr>
              <a:t>Materialen zijn kwalitatiever</a:t>
            </a:r>
          </a:p>
          <a:p>
            <a:pPr lvl="2"/>
            <a:r>
              <a:rPr lang="nl-BE" sz="1600" dirty="0" err="1">
                <a:ea typeface="Calibri" panose="020F0502020204030204" pitchFamily="34" charset="0"/>
                <a:cs typeface="Times New Roman" panose="02020603050405020304" pitchFamily="18" charset="0"/>
              </a:rPr>
              <a:t>Ontzorging</a:t>
            </a:r>
            <a:r>
              <a:rPr lang="nl-BE" sz="1600" dirty="0">
                <a:ea typeface="Calibri" panose="020F0502020204030204" pitchFamily="34" charset="0"/>
                <a:cs typeface="Times New Roman" panose="02020603050405020304" pitchFamily="18" charset="0"/>
              </a:rPr>
              <a:t> verhuurfirma’s vermindert de werklast</a:t>
            </a:r>
          </a:p>
          <a:p>
            <a:pPr lvl="1"/>
            <a:r>
              <a:rPr lang="nl-BE" sz="1800" b="1" dirty="0">
                <a:ea typeface="Calibri" panose="020F0502020204030204" pitchFamily="34" charset="0"/>
                <a:cs typeface="Times New Roman" panose="02020603050405020304" pitchFamily="18" charset="0"/>
              </a:rPr>
              <a:t>Tips:</a:t>
            </a:r>
          </a:p>
          <a:p>
            <a:pPr lvl="2"/>
            <a:r>
              <a:rPr lang="nl-BE" sz="1600" dirty="0">
                <a:ea typeface="Calibri" panose="020F0502020204030204" pitchFamily="34" charset="0"/>
                <a:cs typeface="Times New Roman" panose="02020603050405020304" pitchFamily="18" charset="0"/>
              </a:rPr>
              <a:t>Begin op tijd</a:t>
            </a:r>
          </a:p>
          <a:p>
            <a:pPr lvl="2"/>
            <a:r>
              <a:rPr lang="nl-BE" sz="1600" dirty="0">
                <a:ea typeface="Calibri" panose="020F0502020204030204" pitchFamily="34" charset="0"/>
                <a:cs typeface="Times New Roman" panose="02020603050405020304" pitchFamily="18" charset="0"/>
              </a:rPr>
              <a:t>Betrek standhouders, maak duidelijke afspraken en check of ze nageleefd worden</a:t>
            </a:r>
          </a:p>
          <a:p>
            <a:pPr lvl="2"/>
            <a:r>
              <a:rPr lang="nl-BE" sz="1600" dirty="0">
                <a:ea typeface="Calibri" panose="020F0502020204030204" pitchFamily="34" charset="0"/>
                <a:cs typeface="Times New Roman" panose="02020603050405020304" pitchFamily="18" charset="0"/>
              </a:rPr>
              <a:t>Organiseer een waarborgsysteem</a:t>
            </a:r>
          </a:p>
          <a:p>
            <a:pPr lvl="2"/>
            <a:r>
              <a:rPr lang="nl-BE" sz="1600" dirty="0">
                <a:ea typeface="Calibri" panose="020F0502020204030204" pitchFamily="34" charset="0"/>
                <a:cs typeface="Times New Roman" panose="02020603050405020304" pitchFamily="18" charset="0"/>
              </a:rPr>
              <a:t>Vergrendel de stockage</a:t>
            </a:r>
          </a:p>
          <a:p>
            <a:pPr lvl="2"/>
            <a:r>
              <a:rPr lang="nl-BE" sz="1600" dirty="0">
                <a:ea typeface="Calibri" panose="020F0502020204030204" pitchFamily="34" charset="0"/>
                <a:cs typeface="Times New Roman" panose="02020603050405020304" pitchFamily="18" charset="0"/>
              </a:rPr>
              <a:t>Voorzie voldoende medewerkers voor de terugname en telling van materialen, of beter laat de handelaars zelf tellen</a:t>
            </a:r>
          </a:p>
          <a:p>
            <a:pPr lvl="2"/>
            <a:r>
              <a:rPr lang="nl-BE" sz="1600" dirty="0">
                <a:ea typeface="Calibri" panose="020F0502020204030204" pitchFamily="34" charset="0"/>
                <a:cs typeface="Times New Roman" panose="02020603050405020304" pitchFamily="18" charset="0"/>
              </a:rPr>
              <a:t>Voorzie communicatiemateriaal aan elke stand</a:t>
            </a:r>
          </a:p>
          <a:p>
            <a:pPr lvl="2"/>
            <a:endParaRPr lang="nl-BE" sz="1600" dirty="0">
              <a:ea typeface="Calibri" panose="020F0502020204030204" pitchFamily="34" charset="0"/>
              <a:cs typeface="Times New Roman" panose="02020603050405020304" pitchFamily="18" charset="0"/>
            </a:endParaRPr>
          </a:p>
        </p:txBody>
      </p:sp>
      <p:sp>
        <p:nvSpPr>
          <p:cNvPr id="9" name="Tijdelijke aanduiding voor tekst 2">
            <a:extLst>
              <a:ext uri="{FF2B5EF4-FFF2-40B4-BE49-F238E27FC236}">
                <a16:creationId xmlns:a16="http://schemas.microsoft.com/office/drawing/2014/main" id="{2BB751FE-FD42-44C7-8D99-A3DA89BD7B5F}"/>
              </a:ext>
            </a:extLst>
          </p:cNvPr>
          <p:cNvSpPr txBox="1">
            <a:spLocks/>
          </p:cNvSpPr>
          <p:nvPr/>
        </p:nvSpPr>
        <p:spPr>
          <a:xfrm>
            <a:off x="768349" y="1449870"/>
            <a:ext cx="6727463" cy="1155157"/>
          </a:xfrm>
          <a:prstGeom prst="rect">
            <a:avLst/>
          </a:prstGeom>
        </p:spPr>
        <p:txBody>
          <a:bodyPr vert="horz" lIns="0" tIns="0" rIns="0" bIns="0" rtlCol="0">
            <a:normAutofit/>
          </a:bodyPr>
          <a:lstStyle>
            <a:lvl1pPr marL="288000" indent="-288000" algn="l" defTabSz="914400" rtl="0" eaLnBrk="1" latinLnBrk="0" hangingPunct="1">
              <a:lnSpc>
                <a:spcPct val="90000"/>
              </a:lnSpc>
              <a:spcBef>
                <a:spcPts val="1000"/>
              </a:spcBef>
              <a:buClr>
                <a:schemeClr val="tx1"/>
              </a:buClr>
              <a:buSzPct val="90000"/>
              <a:buFont typeface="Webdings" panose="05030102010509060703" pitchFamily="18" charset="2"/>
              <a:buChar char=""/>
              <a:defRPr lang="nl-NL"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Clr>
                <a:schemeClr val="tx1">
                  <a:lumMod val="50000"/>
                  <a:lumOff val="50000"/>
                </a:schemeClr>
              </a:buClr>
              <a:buSzPct val="75000"/>
              <a:buFont typeface="Wingdings" panose="05000000000000000000" pitchFamily="2" charset="2"/>
              <a:buChar char="§"/>
              <a:defRPr lang="nl-NL" sz="2200" kern="1200" spc="0">
                <a:solidFill>
                  <a:schemeClr val="tx1">
                    <a:lumMod val="50000"/>
                    <a:lumOff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Clr>
                <a:schemeClr val="bg1">
                  <a:lumMod val="50000"/>
                </a:schemeClr>
              </a:buClr>
              <a:buSzPct val="90000"/>
              <a:buFont typeface="Courier New" panose="02070309020205020404" pitchFamily="49" charset="0"/>
              <a:buChar char="o"/>
              <a:defRPr lang="nl-NL" sz="2000" kern="1200" spc="0">
                <a:solidFill>
                  <a:schemeClr val="bg1">
                    <a:lumMod val="50000"/>
                  </a:schemeClr>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Clr>
                <a:schemeClr val="bg1">
                  <a:lumMod val="50000"/>
                </a:schemeClr>
              </a:buClr>
              <a:buSzPct val="75000"/>
              <a:buFont typeface="Arial" panose="020B0604020202020204" pitchFamily="34" charset="0"/>
              <a:buChar char="•"/>
              <a:defRPr lang="en-US" sz="2000" kern="1200" spc="0">
                <a:solidFill>
                  <a:schemeClr val="bg1">
                    <a:lumMod val="50000"/>
                  </a:schemeClr>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Clr>
                <a:schemeClr val="bg1">
                  <a:lumMod val="50000"/>
                </a:schemeClr>
              </a:buClr>
              <a:buSzPct val="90000"/>
              <a:buFont typeface="FlandersArtSans-Regular" panose="00000500000000000000" pitchFamily="50" charset="0"/>
              <a:buChar char="−"/>
              <a:defRPr lang="en-US" sz="2000" kern="1200" spc="0" baseline="0">
                <a:solidFill>
                  <a:schemeClr val="bg1">
                    <a:lumMod val="50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Eco</a:t>
            </a:r>
            <a:r>
              <a:rPr lang="nl-BE" dirty="0"/>
              <a:t> –en boerenmarkt Kontich:</a:t>
            </a:r>
          </a:p>
        </p:txBody>
      </p:sp>
      <p:pic>
        <p:nvPicPr>
          <p:cNvPr id="10" name="Picture 2">
            <a:extLst>
              <a:ext uri="{FF2B5EF4-FFF2-40B4-BE49-F238E27FC236}">
                <a16:creationId xmlns:a16="http://schemas.microsoft.com/office/drawing/2014/main" id="{CDD6B687-556E-40BF-B8C5-36164EE74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263" y="544290"/>
            <a:ext cx="2457450" cy="3514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B8792FCB-4FB8-432F-AA5F-6852798BE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271" y="544290"/>
            <a:ext cx="2476500" cy="351472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EBF83F20-E1BF-4419-BEA2-7E7CED5AFF9D}"/>
              </a:ext>
            </a:extLst>
          </p:cNvPr>
          <p:cNvPicPr>
            <a:picLocks noChangeAspect="1"/>
          </p:cNvPicPr>
          <p:nvPr/>
        </p:nvPicPr>
        <p:blipFill rotWithShape="1">
          <a:blip r:embed="rId5"/>
          <a:srcRect t="34226" r="33246" b="5213"/>
          <a:stretch/>
        </p:blipFill>
        <p:spPr>
          <a:xfrm>
            <a:off x="6891263" y="4252974"/>
            <a:ext cx="5125508" cy="2382692"/>
          </a:xfrm>
          <a:prstGeom prst="rect">
            <a:avLst/>
          </a:prstGeom>
        </p:spPr>
      </p:pic>
    </p:spTree>
    <p:extLst>
      <p:ext uri="{BB962C8B-B14F-4D97-AF65-F5344CB8AC3E}">
        <p14:creationId xmlns:p14="http://schemas.microsoft.com/office/powerpoint/2010/main" val="123228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37C97-0A12-47F2-9D37-F77A59CEB845}"/>
              </a:ext>
            </a:extLst>
          </p:cNvPr>
          <p:cNvSpPr>
            <a:spLocks noGrp="1"/>
          </p:cNvSpPr>
          <p:nvPr>
            <p:ph type="title"/>
          </p:nvPr>
        </p:nvSpPr>
        <p:spPr/>
        <p:txBody>
          <a:bodyPr/>
          <a:lstStyle/>
          <a:p>
            <a:r>
              <a:rPr lang="nl-BE" dirty="0"/>
              <a:t>V. Ondersteuning voor lokale besturen</a:t>
            </a:r>
          </a:p>
        </p:txBody>
      </p:sp>
      <p:sp>
        <p:nvSpPr>
          <p:cNvPr id="24" name="Rechthoek 23">
            <a:extLst>
              <a:ext uri="{FF2B5EF4-FFF2-40B4-BE49-F238E27FC236}">
                <a16:creationId xmlns:a16="http://schemas.microsoft.com/office/drawing/2014/main" id="{739B35DF-6922-463B-9C50-805546AC3A11}"/>
              </a:ext>
            </a:extLst>
          </p:cNvPr>
          <p:cNvSpPr/>
          <p:nvPr/>
        </p:nvSpPr>
        <p:spPr>
          <a:xfrm>
            <a:off x="687978" y="5399490"/>
            <a:ext cx="11120906" cy="1325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tekst 2">
            <a:extLst>
              <a:ext uri="{FF2B5EF4-FFF2-40B4-BE49-F238E27FC236}">
                <a16:creationId xmlns:a16="http://schemas.microsoft.com/office/drawing/2014/main" id="{70D48DCA-F17F-4855-97C5-CD474EE77E67}"/>
              </a:ext>
            </a:extLst>
          </p:cNvPr>
          <p:cNvSpPr>
            <a:spLocks noGrp="1"/>
          </p:cNvSpPr>
          <p:nvPr>
            <p:ph type="body" sz="quarter" idx="10"/>
          </p:nvPr>
        </p:nvSpPr>
        <p:spPr>
          <a:xfrm>
            <a:off x="768351" y="1611006"/>
            <a:ext cx="11083779" cy="4958993"/>
          </a:xfrm>
        </p:spPr>
        <p:txBody>
          <a:bodyPr>
            <a:normAutofit fontScale="92500" lnSpcReduction="10000"/>
          </a:bodyPr>
          <a:lstStyle/>
          <a:p>
            <a:r>
              <a:rPr lang="nl-BE" dirty="0"/>
              <a:t>Aankopen herbruikbare bekers – aanvragen tot mei 2022</a:t>
            </a:r>
          </a:p>
          <a:p>
            <a:pPr lvl="1"/>
            <a:r>
              <a:rPr lang="nl-BE" dirty="0"/>
              <a:t>50% subsidie</a:t>
            </a:r>
          </a:p>
          <a:p>
            <a:pPr lvl="1"/>
            <a:r>
              <a:rPr lang="nl-BE" dirty="0"/>
              <a:t>herbruikbare bekers, wasinstallaties, opbergboxen voor bekers en mobiele tapinstallaties</a:t>
            </a:r>
          </a:p>
          <a:p>
            <a:r>
              <a:rPr lang="nl-BE" dirty="0"/>
              <a:t>Evenementenbegeleiding – 2 jarige begeleiding</a:t>
            </a:r>
          </a:p>
          <a:p>
            <a:pPr lvl="1"/>
            <a:r>
              <a:rPr lang="nl-BE" dirty="0"/>
              <a:t>Een</a:t>
            </a:r>
            <a:r>
              <a:rPr lang="nl-BE" b="1" dirty="0"/>
              <a:t> 2-jarig traject</a:t>
            </a:r>
            <a:r>
              <a:rPr lang="nl-BE" dirty="0"/>
              <a:t> rond het </a:t>
            </a:r>
            <a:r>
              <a:rPr lang="nl-BE" b="1" dirty="0"/>
              <a:t>verduurzamen van een evenement in de gemeente</a:t>
            </a:r>
          </a:p>
          <a:p>
            <a:pPr lvl="1"/>
            <a:r>
              <a:rPr lang="nl-BE" dirty="0"/>
              <a:t>2.500€ – 10.000€ / jaar </a:t>
            </a:r>
            <a:r>
              <a:rPr lang="nl-BE" dirty="0" err="1"/>
              <a:t>afh</a:t>
            </a:r>
            <a:r>
              <a:rPr lang="nl-BE" dirty="0"/>
              <a:t> van het aantal bezoekers</a:t>
            </a:r>
          </a:p>
          <a:p>
            <a:pPr lvl="1"/>
            <a:r>
              <a:rPr lang="nl-BE" dirty="0"/>
              <a:t>mail naar groenevent@ovam.be</a:t>
            </a:r>
          </a:p>
          <a:p>
            <a:r>
              <a:rPr lang="nl-BE" dirty="0"/>
              <a:t>Project halve euro</a:t>
            </a:r>
          </a:p>
          <a:p>
            <a:pPr lvl="1"/>
            <a:r>
              <a:rPr lang="nl-BE" b="1" dirty="0"/>
              <a:t>Proefprojecten </a:t>
            </a:r>
            <a:r>
              <a:rPr lang="nl-BE" dirty="0"/>
              <a:t>rond</a:t>
            </a:r>
            <a:r>
              <a:rPr lang="nl-BE" b="1" dirty="0"/>
              <a:t> preventie en hergebruik van verpakkingen</a:t>
            </a:r>
            <a:r>
              <a:rPr lang="nl-BE" dirty="0"/>
              <a:t>, naast ook selectieve inzameling van verpakkingen. </a:t>
            </a:r>
          </a:p>
          <a:p>
            <a:pPr lvl="1"/>
            <a:r>
              <a:rPr lang="nl-BE" dirty="0"/>
              <a:t>max. 25.000€/jaar per gemeente of max. 50.000€/jaar per intergemeentelijk project</a:t>
            </a:r>
          </a:p>
          <a:p>
            <a:pPr marL="0" indent="0">
              <a:buNone/>
            </a:pPr>
            <a:endParaRPr lang="nl-BE" dirty="0"/>
          </a:p>
          <a:p>
            <a:pPr marL="0" indent="0">
              <a:buNone/>
            </a:pPr>
            <a:r>
              <a:rPr lang="nl-BE" dirty="0"/>
              <a:t>Meer weten? </a:t>
            </a:r>
            <a:r>
              <a:rPr lang="nl-BE" dirty="0">
                <a:hlinkClick r:id="rId3"/>
              </a:rPr>
              <a:t>www.ovam.be/subsidies-herbruikbaar-cateringmateriaal</a:t>
            </a:r>
            <a:endParaRPr lang="nl-BE" dirty="0"/>
          </a:p>
          <a:p>
            <a:pPr marL="0" indent="0">
              <a:buNone/>
            </a:pPr>
            <a:r>
              <a:rPr lang="nl-BE" dirty="0">
                <a:ea typeface="Times" panose="02020603050405020304" pitchFamily="18" charset="0"/>
                <a:cs typeface="Times New Roman" panose="02020603050405020304" pitchFamily="18" charset="0"/>
              </a:rPr>
              <a:t>Technische bepalingen voor bestekken en reglementen: </a:t>
            </a:r>
            <a:r>
              <a:rPr lang="nl-BE" dirty="0">
                <a:ea typeface="Times" panose="02020603050405020304" pitchFamily="18" charset="0"/>
                <a:cs typeface="Times New Roman" panose="02020603050405020304" pitchFamily="18" charset="0"/>
                <a:hlinkClick r:id="rId4"/>
              </a:rPr>
              <a:t>www.ovam.be/aan-de-slag-met-de-wetgeving-cateringmateriaal</a:t>
            </a:r>
            <a:endParaRPr lang="nl-BE" dirty="0">
              <a:ea typeface="Times" panose="02020603050405020304" pitchFamily="18" charset="0"/>
              <a:cs typeface="Times New Roman" panose="02020603050405020304" pitchFamily="18" charset="0"/>
            </a:endParaRPr>
          </a:p>
          <a:p>
            <a:pPr marL="0" indent="0">
              <a:buNone/>
            </a:pPr>
            <a:endParaRPr lang="nl-BE" dirty="0"/>
          </a:p>
          <a:p>
            <a:pPr marL="0" indent="0">
              <a:buNone/>
            </a:pPr>
            <a:endParaRPr lang="nl-BE" dirty="0"/>
          </a:p>
        </p:txBody>
      </p:sp>
    </p:spTree>
    <p:extLst>
      <p:ext uri="{BB962C8B-B14F-4D97-AF65-F5344CB8AC3E}">
        <p14:creationId xmlns:p14="http://schemas.microsoft.com/office/powerpoint/2010/main" val="2073426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A586B-EB98-44FF-83CF-381C0E893840}"/>
              </a:ext>
            </a:extLst>
          </p:cNvPr>
          <p:cNvSpPr>
            <a:spLocks noGrp="1"/>
          </p:cNvSpPr>
          <p:nvPr>
            <p:ph type="title"/>
          </p:nvPr>
        </p:nvSpPr>
        <p:spPr/>
        <p:txBody>
          <a:bodyPr/>
          <a:lstStyle/>
          <a:p>
            <a:r>
              <a:rPr lang="nl-BE" dirty="0"/>
              <a:t>VI. KWIT-campagne: </a:t>
            </a:r>
            <a:r>
              <a:rPr lang="nl-BE" dirty="0">
                <a:hlinkClick r:id="rId2"/>
              </a:rPr>
              <a:t>www.kwitten.be</a:t>
            </a:r>
            <a:endParaRPr lang="nl-BE" dirty="0"/>
          </a:p>
        </p:txBody>
      </p:sp>
      <p:sp>
        <p:nvSpPr>
          <p:cNvPr id="3" name="Tijdelijke aanduiding voor tekst 2">
            <a:extLst>
              <a:ext uri="{FF2B5EF4-FFF2-40B4-BE49-F238E27FC236}">
                <a16:creationId xmlns:a16="http://schemas.microsoft.com/office/drawing/2014/main" id="{CA643C37-9E3C-494E-A648-059DBC30103B}"/>
              </a:ext>
            </a:extLst>
          </p:cNvPr>
          <p:cNvSpPr>
            <a:spLocks noGrp="1"/>
          </p:cNvSpPr>
          <p:nvPr>
            <p:ph type="body" sz="quarter" idx="10"/>
          </p:nvPr>
        </p:nvSpPr>
        <p:spPr/>
        <p:txBody>
          <a:bodyPr/>
          <a:lstStyle/>
          <a:p>
            <a:r>
              <a:rPr lang="nl-BE" dirty="0"/>
              <a:t>Filmpjes herbruikbare bekers / eetgerei op evenementen</a:t>
            </a:r>
          </a:p>
          <a:p>
            <a:r>
              <a:rPr lang="nl-BE" dirty="0"/>
              <a:t>Affiches rond herbruikbaar cateringmateriaal (waarborgsysteem, sensibiliserend,…)</a:t>
            </a:r>
          </a:p>
          <a:p>
            <a:endParaRPr lang="nl-BE" dirty="0"/>
          </a:p>
        </p:txBody>
      </p:sp>
      <p:sp>
        <p:nvSpPr>
          <p:cNvPr id="4" name="Tijdelijke aanduiding voor dianummer 3">
            <a:extLst>
              <a:ext uri="{FF2B5EF4-FFF2-40B4-BE49-F238E27FC236}">
                <a16:creationId xmlns:a16="http://schemas.microsoft.com/office/drawing/2014/main" id="{0DB88AD8-A1A7-491B-9223-4DF22E99EB68}"/>
              </a:ext>
            </a:extLst>
          </p:cNvPr>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35</a:t>
            </a:fld>
            <a:endParaRPr lang="nl-BE" dirty="0"/>
          </a:p>
        </p:txBody>
      </p:sp>
      <p:pic>
        <p:nvPicPr>
          <p:cNvPr id="6" name="Afbeelding 5">
            <a:extLst>
              <a:ext uri="{FF2B5EF4-FFF2-40B4-BE49-F238E27FC236}">
                <a16:creationId xmlns:a16="http://schemas.microsoft.com/office/drawing/2014/main" id="{85BAB19A-DA27-4198-A67E-7B6F4E81C1B3}"/>
              </a:ext>
            </a:extLst>
          </p:cNvPr>
          <p:cNvPicPr>
            <a:picLocks noChangeAspect="1"/>
          </p:cNvPicPr>
          <p:nvPr/>
        </p:nvPicPr>
        <p:blipFill>
          <a:blip r:embed="rId3"/>
          <a:stretch>
            <a:fillRect/>
          </a:stretch>
        </p:blipFill>
        <p:spPr>
          <a:xfrm>
            <a:off x="3942959" y="2645229"/>
            <a:ext cx="2978565" cy="4145841"/>
          </a:xfrm>
          <a:prstGeom prst="rect">
            <a:avLst/>
          </a:prstGeom>
        </p:spPr>
      </p:pic>
      <p:pic>
        <p:nvPicPr>
          <p:cNvPr id="8" name="Afbeelding 7">
            <a:extLst>
              <a:ext uri="{FF2B5EF4-FFF2-40B4-BE49-F238E27FC236}">
                <a16:creationId xmlns:a16="http://schemas.microsoft.com/office/drawing/2014/main" id="{FAFA5B5F-CEE5-43B2-8D27-B56F2BC5C198}"/>
              </a:ext>
            </a:extLst>
          </p:cNvPr>
          <p:cNvPicPr>
            <a:picLocks noChangeAspect="1"/>
          </p:cNvPicPr>
          <p:nvPr/>
        </p:nvPicPr>
        <p:blipFill>
          <a:blip r:embed="rId4"/>
          <a:stretch>
            <a:fillRect/>
          </a:stretch>
        </p:blipFill>
        <p:spPr>
          <a:xfrm>
            <a:off x="934675" y="2645229"/>
            <a:ext cx="2841960" cy="4103914"/>
          </a:xfrm>
          <a:prstGeom prst="rect">
            <a:avLst/>
          </a:prstGeom>
        </p:spPr>
      </p:pic>
      <p:pic>
        <p:nvPicPr>
          <p:cNvPr id="10" name="Afbeelding 9">
            <a:extLst>
              <a:ext uri="{FF2B5EF4-FFF2-40B4-BE49-F238E27FC236}">
                <a16:creationId xmlns:a16="http://schemas.microsoft.com/office/drawing/2014/main" id="{0597B514-1C90-4F60-8636-86287FD58C80}"/>
              </a:ext>
            </a:extLst>
          </p:cNvPr>
          <p:cNvPicPr>
            <a:picLocks noChangeAspect="1"/>
          </p:cNvPicPr>
          <p:nvPr/>
        </p:nvPicPr>
        <p:blipFill>
          <a:blip r:embed="rId5"/>
          <a:stretch>
            <a:fillRect/>
          </a:stretch>
        </p:blipFill>
        <p:spPr>
          <a:xfrm>
            <a:off x="7502682" y="2645229"/>
            <a:ext cx="4057691" cy="2561768"/>
          </a:xfrm>
          <a:prstGeom prst="rect">
            <a:avLst/>
          </a:prstGeom>
        </p:spPr>
      </p:pic>
      <p:pic>
        <p:nvPicPr>
          <p:cNvPr id="12" name="Afbeelding 11">
            <a:extLst>
              <a:ext uri="{FF2B5EF4-FFF2-40B4-BE49-F238E27FC236}">
                <a16:creationId xmlns:a16="http://schemas.microsoft.com/office/drawing/2014/main" id="{8C28EC7A-BF30-4026-A8F2-43528FF9CFA2}"/>
              </a:ext>
            </a:extLst>
          </p:cNvPr>
          <p:cNvPicPr>
            <a:picLocks noChangeAspect="1"/>
          </p:cNvPicPr>
          <p:nvPr/>
        </p:nvPicPr>
        <p:blipFill>
          <a:blip r:embed="rId6"/>
          <a:stretch>
            <a:fillRect/>
          </a:stretch>
        </p:blipFill>
        <p:spPr>
          <a:xfrm>
            <a:off x="7087848" y="5250541"/>
            <a:ext cx="4887360" cy="1510793"/>
          </a:xfrm>
          <a:prstGeom prst="rect">
            <a:avLst/>
          </a:prstGeom>
        </p:spPr>
      </p:pic>
      <p:pic>
        <p:nvPicPr>
          <p:cNvPr id="7" name="Afbeelding 6">
            <a:extLst>
              <a:ext uri="{FF2B5EF4-FFF2-40B4-BE49-F238E27FC236}">
                <a16:creationId xmlns:a16="http://schemas.microsoft.com/office/drawing/2014/main" id="{DC722405-EBF9-4DA8-92C6-C258FE394E69}"/>
              </a:ext>
            </a:extLst>
          </p:cNvPr>
          <p:cNvPicPr>
            <a:picLocks noChangeAspect="1"/>
          </p:cNvPicPr>
          <p:nvPr/>
        </p:nvPicPr>
        <p:blipFill>
          <a:blip r:embed="rId7"/>
          <a:stretch>
            <a:fillRect/>
          </a:stretch>
        </p:blipFill>
        <p:spPr>
          <a:xfrm>
            <a:off x="7217409" y="2558067"/>
            <a:ext cx="4591475" cy="2648929"/>
          </a:xfrm>
          <a:prstGeom prst="rect">
            <a:avLst/>
          </a:prstGeom>
        </p:spPr>
      </p:pic>
    </p:spTree>
    <p:extLst>
      <p:ext uri="{BB962C8B-B14F-4D97-AF65-F5344CB8AC3E}">
        <p14:creationId xmlns:p14="http://schemas.microsoft.com/office/powerpoint/2010/main" val="2610005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A586B-EB98-44FF-83CF-381C0E893840}"/>
              </a:ext>
            </a:extLst>
          </p:cNvPr>
          <p:cNvSpPr>
            <a:spLocks noGrp="1"/>
          </p:cNvSpPr>
          <p:nvPr>
            <p:ph type="title"/>
          </p:nvPr>
        </p:nvSpPr>
        <p:spPr/>
        <p:txBody>
          <a:bodyPr/>
          <a:lstStyle/>
          <a:p>
            <a:r>
              <a:rPr lang="nl-BE" dirty="0"/>
              <a:t>VII. Aan de slag? </a:t>
            </a:r>
            <a:r>
              <a:rPr lang="nl-BE" dirty="0">
                <a:hlinkClick r:id="rId3"/>
              </a:rPr>
              <a:t>www.groenevent.be</a:t>
            </a:r>
            <a:endParaRPr lang="nl-BE" dirty="0"/>
          </a:p>
        </p:txBody>
      </p:sp>
      <p:sp>
        <p:nvSpPr>
          <p:cNvPr id="3" name="Tijdelijke aanduiding voor tekst 2">
            <a:extLst>
              <a:ext uri="{FF2B5EF4-FFF2-40B4-BE49-F238E27FC236}">
                <a16:creationId xmlns:a16="http://schemas.microsoft.com/office/drawing/2014/main" id="{CA643C37-9E3C-494E-A648-059DBC30103B}"/>
              </a:ext>
            </a:extLst>
          </p:cNvPr>
          <p:cNvSpPr>
            <a:spLocks noGrp="1"/>
          </p:cNvSpPr>
          <p:nvPr>
            <p:ph type="body" sz="quarter" idx="10"/>
          </p:nvPr>
        </p:nvSpPr>
        <p:spPr/>
        <p:txBody>
          <a:bodyPr/>
          <a:lstStyle/>
          <a:p>
            <a:r>
              <a:rPr lang="nl-BE" b="1" dirty="0"/>
              <a:t>Interpretatiedocument</a:t>
            </a:r>
          </a:p>
          <a:p>
            <a:r>
              <a:rPr lang="nl-BE" dirty="0"/>
              <a:t>Wetgeving cateringmateriaal &gt;&gt; </a:t>
            </a:r>
            <a:r>
              <a:rPr lang="nl-BE" b="1" dirty="0"/>
              <a:t>Aan de slag </a:t>
            </a:r>
            <a:r>
              <a:rPr lang="nl-BE" dirty="0"/>
              <a:t>(tips, leveranciers,…)</a:t>
            </a:r>
            <a:endParaRPr lang="nl-BE" b="1" dirty="0"/>
          </a:p>
          <a:p>
            <a:pPr lvl="1"/>
            <a:endParaRPr lang="nl-BE" dirty="0"/>
          </a:p>
          <a:p>
            <a:r>
              <a:rPr lang="nl-BE" dirty="0"/>
              <a:t>Planning voorjaar 2022 – al dan niet op website:</a:t>
            </a:r>
          </a:p>
          <a:p>
            <a:pPr lvl="1"/>
            <a:r>
              <a:rPr lang="nl-BE" b="1" dirty="0"/>
              <a:t>Praktijkvoorbeelden eetgerei op evenementen</a:t>
            </a:r>
          </a:p>
          <a:p>
            <a:pPr lvl="1"/>
            <a:r>
              <a:rPr lang="nl-BE" b="1" dirty="0"/>
              <a:t>Voorbeeldbrief handelaars voor de gemeentes</a:t>
            </a:r>
          </a:p>
          <a:p>
            <a:pPr lvl="1"/>
            <a:r>
              <a:rPr lang="nl-BE" b="1" dirty="0"/>
              <a:t>Communicatie naar koepelorganisatie</a:t>
            </a:r>
          </a:p>
          <a:p>
            <a:endParaRPr lang="nl-BE" dirty="0"/>
          </a:p>
        </p:txBody>
      </p:sp>
      <p:sp>
        <p:nvSpPr>
          <p:cNvPr id="4" name="Tijdelijke aanduiding voor dianummer 3">
            <a:extLst>
              <a:ext uri="{FF2B5EF4-FFF2-40B4-BE49-F238E27FC236}">
                <a16:creationId xmlns:a16="http://schemas.microsoft.com/office/drawing/2014/main" id="{0DB88AD8-A1A7-491B-9223-4DF22E99EB68}"/>
              </a:ext>
            </a:extLst>
          </p:cNvPr>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36</a:t>
            </a:fld>
            <a:endParaRPr lang="nl-BE" dirty="0"/>
          </a:p>
        </p:txBody>
      </p:sp>
    </p:spTree>
    <p:extLst>
      <p:ext uri="{BB962C8B-B14F-4D97-AF65-F5344CB8AC3E}">
        <p14:creationId xmlns:p14="http://schemas.microsoft.com/office/powerpoint/2010/main" val="2075200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26301" y="1080001"/>
            <a:ext cx="6637019" cy="1358400"/>
          </a:xfrm>
        </p:spPr>
        <p:txBody>
          <a:bodyPr>
            <a:normAutofit/>
          </a:bodyPr>
          <a:lstStyle/>
          <a:p>
            <a:r>
              <a:rPr lang="nl-BE" b="1" dirty="0">
                <a:latin typeface="Calibri" panose="020F0502020204030204" pitchFamily="34" charset="0"/>
              </a:rPr>
              <a:t>Dank voor uw aandacht</a:t>
            </a:r>
            <a:br>
              <a:rPr lang="nl-BE" b="1" dirty="0">
                <a:latin typeface="Calibri" panose="020F0502020204030204" pitchFamily="34" charset="0"/>
              </a:rPr>
            </a:br>
            <a:r>
              <a:rPr lang="nl-BE" b="1" dirty="0">
                <a:latin typeface="Calibri" panose="020F0502020204030204" pitchFamily="34" charset="0"/>
              </a:rPr>
              <a:t>Zijn er nog vragen?</a:t>
            </a:r>
          </a:p>
        </p:txBody>
      </p:sp>
      <p:sp>
        <p:nvSpPr>
          <p:cNvPr id="3" name="Ondertitel 2"/>
          <p:cNvSpPr>
            <a:spLocks noGrp="1"/>
          </p:cNvSpPr>
          <p:nvPr>
            <p:ph type="subTitle" idx="1"/>
          </p:nvPr>
        </p:nvSpPr>
        <p:spPr>
          <a:xfrm>
            <a:off x="626301" y="2705102"/>
            <a:ext cx="6019097" cy="2566284"/>
          </a:xfrm>
        </p:spPr>
        <p:txBody>
          <a:bodyPr>
            <a:normAutofit fontScale="77500" lnSpcReduction="20000"/>
          </a:bodyPr>
          <a:lstStyle/>
          <a:p>
            <a:r>
              <a:rPr lang="nl-BE" dirty="0">
                <a:latin typeface="Calibri" panose="020F0502020204030204" pitchFamily="34" charset="0"/>
              </a:rPr>
              <a:t>Vlaamse overheid</a:t>
            </a:r>
          </a:p>
          <a:p>
            <a:r>
              <a:rPr lang="nl-BE" dirty="0">
                <a:latin typeface="Calibri" panose="020F0502020204030204" pitchFamily="34" charset="0"/>
              </a:rPr>
              <a:t>Openbare Vlaamse Afvalstoffenmaatschappij</a:t>
            </a:r>
          </a:p>
          <a:p>
            <a:r>
              <a:rPr lang="nl-BE" dirty="0">
                <a:latin typeface="Calibri" panose="020F0502020204030204" pitchFamily="34" charset="0"/>
              </a:rPr>
              <a:t>Stationsstraat 110</a:t>
            </a:r>
          </a:p>
          <a:p>
            <a:r>
              <a:rPr lang="nl-BE" dirty="0">
                <a:latin typeface="Calibri" panose="020F0502020204030204" pitchFamily="34" charset="0"/>
              </a:rPr>
              <a:t>2800 Mechelen</a:t>
            </a:r>
          </a:p>
          <a:p>
            <a:r>
              <a:rPr lang="nl-BE" dirty="0">
                <a:latin typeface="Calibri" panose="020F0502020204030204" pitchFamily="34" charset="0"/>
              </a:rPr>
              <a:t>T 015 284 284</a:t>
            </a:r>
          </a:p>
          <a:p>
            <a:r>
              <a:rPr lang="nl-BE" dirty="0">
                <a:latin typeface="Calibri" panose="020F0502020204030204" pitchFamily="34" charset="0"/>
              </a:rPr>
              <a:t>F 015 203 275</a:t>
            </a:r>
          </a:p>
          <a:p>
            <a:r>
              <a:rPr lang="nl-BE" dirty="0">
                <a:latin typeface="Calibri" panose="020F0502020204030204" pitchFamily="34" charset="0"/>
              </a:rPr>
              <a:t>www.groenevent.be</a:t>
            </a:r>
          </a:p>
          <a:p>
            <a:r>
              <a:rPr lang="nl-BE"/>
              <a:t>groenevent</a:t>
            </a:r>
            <a:r>
              <a:rPr lang="nl-BE">
                <a:latin typeface="Calibri" panose="020F0502020204030204" pitchFamily="34" charset="0"/>
              </a:rPr>
              <a:t>@ovam.be</a:t>
            </a:r>
            <a:endParaRPr lang="nl-BE" dirty="0">
              <a:latin typeface="Calibri" panose="020F0502020204030204" pitchFamily="34" charset="0"/>
            </a:endParaRPr>
          </a:p>
          <a:p>
            <a:endParaRPr lang="nl-BE" dirty="0"/>
          </a:p>
        </p:txBody>
      </p:sp>
    </p:spTree>
    <p:extLst>
      <p:ext uri="{BB962C8B-B14F-4D97-AF65-F5344CB8AC3E}">
        <p14:creationId xmlns:p14="http://schemas.microsoft.com/office/powerpoint/2010/main" val="285607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I. Wetgeving</a:t>
            </a:r>
          </a:p>
        </p:txBody>
      </p:sp>
      <p:sp>
        <p:nvSpPr>
          <p:cNvPr id="3" name="Tijdelijke aanduiding voor tekst 2"/>
          <p:cNvSpPr>
            <a:spLocks noGrp="1"/>
          </p:cNvSpPr>
          <p:nvPr>
            <p:ph type="body" sz="quarter" idx="10"/>
          </p:nvPr>
        </p:nvSpPr>
        <p:spPr/>
        <p:txBody>
          <a:bodyPr>
            <a:normAutofit fontScale="92500" lnSpcReduction="10000"/>
          </a:bodyPr>
          <a:lstStyle/>
          <a:p>
            <a:pPr lvl="0"/>
            <a:r>
              <a:rPr lang="nl-BE" dirty="0"/>
              <a:t>VLAREMA wetgeving cateringmaterialen</a:t>
            </a:r>
          </a:p>
          <a:p>
            <a:pPr lvl="1"/>
            <a:endParaRPr lang="nl-BE" sz="2400" b="0" dirty="0"/>
          </a:p>
          <a:p>
            <a:pPr lvl="1"/>
            <a:r>
              <a:rPr lang="nl-BE" sz="2400" b="0" dirty="0"/>
              <a:t>Art. 5.3.12.1. Sinds 1 januari 2020 is het </a:t>
            </a:r>
            <a:r>
              <a:rPr lang="nl-BE" sz="2400" b="0" dirty="0">
                <a:solidFill>
                  <a:schemeClr val="tx2">
                    <a:lumMod val="60000"/>
                    <a:lumOff val="40000"/>
                  </a:schemeClr>
                </a:solidFill>
              </a:rPr>
              <a:t>serveren</a:t>
            </a:r>
            <a:r>
              <a:rPr lang="nl-BE" sz="2400" b="0" dirty="0"/>
              <a:t> van </a:t>
            </a:r>
            <a:r>
              <a:rPr lang="nl-BE" sz="2400" b="0" u="sng" dirty="0">
                <a:solidFill>
                  <a:schemeClr val="tx2">
                    <a:lumMod val="60000"/>
                    <a:lumOff val="40000"/>
                  </a:schemeClr>
                </a:solidFill>
              </a:rPr>
              <a:t>drank</a:t>
            </a:r>
            <a:r>
              <a:rPr lang="nl-BE" sz="2400" b="0" dirty="0"/>
              <a:t> in verpakkingen voor eenmalig gebruik bij </a:t>
            </a:r>
            <a:r>
              <a:rPr lang="nl-BE" sz="2400" b="0" dirty="0">
                <a:solidFill>
                  <a:schemeClr val="tx2">
                    <a:lumMod val="60000"/>
                    <a:lumOff val="40000"/>
                  </a:schemeClr>
                </a:solidFill>
              </a:rPr>
              <a:t>publieke evenementen </a:t>
            </a:r>
            <a:r>
              <a:rPr lang="nl-BE" sz="2400" b="0" dirty="0"/>
              <a:t>verboden, tenzij de organisator een systeem voorziet dat garandeert dat minstens 90% van de eenmalige verpakkingen gescheiden wordt ingezameld voor recyclage. Vanaf 2022 95%.</a:t>
            </a:r>
          </a:p>
          <a:p>
            <a:pPr lvl="1"/>
            <a:endParaRPr lang="nl-BE" sz="2400" dirty="0"/>
          </a:p>
          <a:p>
            <a:pPr lvl="1"/>
            <a:r>
              <a:rPr lang="nl-BE" sz="2400" b="1" dirty="0"/>
              <a:t>Art. 5.3.12.2. </a:t>
            </a:r>
          </a:p>
          <a:p>
            <a:pPr lvl="2"/>
            <a:r>
              <a:rPr lang="nl-BE" sz="2200" b="0" dirty="0"/>
              <a:t>Sinds 1 januari 2020 is het voor </a:t>
            </a:r>
            <a:r>
              <a:rPr lang="nl-BE" sz="2200" b="0" dirty="0">
                <a:solidFill>
                  <a:schemeClr val="tx2">
                    <a:lumMod val="60000"/>
                    <a:lumOff val="40000"/>
                  </a:schemeClr>
                </a:solidFill>
              </a:rPr>
              <a:t>Vlaamse overheden </a:t>
            </a:r>
            <a:r>
              <a:rPr lang="nl-BE" sz="2200" dirty="0"/>
              <a:t>en</a:t>
            </a:r>
            <a:r>
              <a:rPr lang="nl-BE" sz="2200" b="0" dirty="0">
                <a:solidFill>
                  <a:schemeClr val="tx2">
                    <a:lumMod val="60000"/>
                    <a:lumOff val="40000"/>
                  </a:schemeClr>
                </a:solidFill>
              </a:rPr>
              <a:t> lokale besturen </a:t>
            </a:r>
            <a:r>
              <a:rPr lang="nl-BE" sz="2300" dirty="0"/>
              <a:t>verboden om </a:t>
            </a:r>
            <a:r>
              <a:rPr lang="nl-BE" sz="2200" b="0" dirty="0"/>
              <a:t>in hun </a:t>
            </a:r>
            <a:r>
              <a:rPr lang="nl-BE" sz="3200" b="1" u="sng" dirty="0">
                <a:solidFill>
                  <a:schemeClr val="accent1">
                    <a:lumMod val="60000"/>
                    <a:lumOff val="40000"/>
                  </a:schemeClr>
                </a:solidFill>
                <a:highlight>
                  <a:srgbClr val="FFFF00"/>
                </a:highlight>
              </a:rPr>
              <a:t>eigen werking </a:t>
            </a:r>
            <a:r>
              <a:rPr lang="nl-BE" sz="2200" b="0" dirty="0"/>
              <a:t>en op </a:t>
            </a:r>
            <a:r>
              <a:rPr lang="nl-BE" sz="2200" b="0" dirty="0">
                <a:solidFill>
                  <a:schemeClr val="tx2">
                    <a:lumMod val="60000"/>
                    <a:lumOff val="40000"/>
                  </a:schemeClr>
                </a:solidFill>
              </a:rPr>
              <a:t>door hen georganiseerde evenementen </a:t>
            </a:r>
            <a:r>
              <a:rPr lang="nl-BE" sz="2200" b="0" dirty="0"/>
              <a:t>drank te serveren in </a:t>
            </a:r>
            <a:r>
              <a:rPr lang="nl-BE" sz="2200" b="0" dirty="0" err="1"/>
              <a:t>recipiënten</a:t>
            </a:r>
            <a:r>
              <a:rPr lang="nl-BE" sz="2200" b="0" dirty="0"/>
              <a:t> voor eenmalig gebruik.</a:t>
            </a:r>
          </a:p>
          <a:p>
            <a:pPr lvl="2"/>
            <a:r>
              <a:rPr lang="nl-BE" dirty="0"/>
              <a:t>Vanaf 1 januari 2022 is dit verbod ook van toepassing op het aanbieden van </a:t>
            </a:r>
            <a:r>
              <a:rPr lang="nl-BE" sz="2200" dirty="0">
                <a:solidFill>
                  <a:schemeClr val="tx2">
                    <a:lumMod val="60000"/>
                    <a:lumOff val="40000"/>
                  </a:schemeClr>
                </a:solidFill>
              </a:rPr>
              <a:t>bereide voedingsmiddelen </a:t>
            </a:r>
            <a:r>
              <a:rPr lang="nl-BE" dirty="0"/>
              <a:t>in cateringmateriaal voor eenmalig gebruik</a:t>
            </a:r>
          </a:p>
        </p:txBody>
      </p:sp>
      <p:sp>
        <p:nvSpPr>
          <p:cNvPr id="4" name="Tijdelijke aanduiding voor dianummer 3"/>
          <p:cNvSpPr>
            <a:spLocks noGrp="1"/>
          </p:cNvSpPr>
          <p:nvPr>
            <p:ph type="sldNum" sz="quarter" idx="12"/>
          </p:nvPr>
        </p:nvSpPr>
        <p:spPr/>
        <p:txBody>
          <a:bodyPr/>
          <a:lstStyle/>
          <a:p>
            <a:r>
              <a:rPr lang="nl-BE" dirty="0"/>
              <a:t>Elizabeth Cazaerck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4</a:t>
            </a:fld>
            <a:endParaRPr lang="nl-BE" dirty="0">
              <a:latin typeface="Calibri Light" panose="020F0302020204030204" pitchFamily="34" charset="0"/>
            </a:endParaRPr>
          </a:p>
        </p:txBody>
      </p:sp>
      <p:pic>
        <p:nvPicPr>
          <p:cNvPr id="5" name="Picture 6" descr="A picture containing text, pool ball&#10;&#10;Description automatically generated">
            <a:extLst>
              <a:ext uri="{FF2B5EF4-FFF2-40B4-BE49-F238E27FC236}">
                <a16:creationId xmlns:a16="http://schemas.microsoft.com/office/drawing/2014/main" id="{955E001D-76A6-4788-862F-CE2CF538AD88}"/>
              </a:ext>
            </a:extLst>
          </p:cNvPr>
          <p:cNvPicPr>
            <a:picLocks noChangeAspect="1"/>
          </p:cNvPicPr>
          <p:nvPr/>
        </p:nvPicPr>
        <p:blipFill>
          <a:blip r:embed="rId3"/>
          <a:stretch>
            <a:fillRect/>
          </a:stretch>
        </p:blipFill>
        <p:spPr>
          <a:xfrm>
            <a:off x="6056714" y="59239"/>
            <a:ext cx="1850670" cy="2018912"/>
          </a:xfrm>
          <a:prstGeom prst="rect">
            <a:avLst/>
          </a:prstGeom>
        </p:spPr>
      </p:pic>
      <p:pic>
        <p:nvPicPr>
          <p:cNvPr id="6" name="Picture 17">
            <a:extLst>
              <a:ext uri="{FF2B5EF4-FFF2-40B4-BE49-F238E27FC236}">
                <a16:creationId xmlns:a16="http://schemas.microsoft.com/office/drawing/2014/main" id="{48CC63DC-4454-40F3-86B9-330A3AFDB283}"/>
              </a:ext>
            </a:extLst>
          </p:cNvPr>
          <p:cNvPicPr>
            <a:picLocks noChangeAspect="1"/>
          </p:cNvPicPr>
          <p:nvPr/>
        </p:nvPicPr>
        <p:blipFill>
          <a:blip r:embed="rId4"/>
          <a:stretch>
            <a:fillRect/>
          </a:stretch>
        </p:blipFill>
        <p:spPr>
          <a:xfrm>
            <a:off x="8145112" y="237718"/>
            <a:ext cx="1850671" cy="1607441"/>
          </a:xfrm>
          <a:prstGeom prst="rect">
            <a:avLst/>
          </a:prstGeom>
        </p:spPr>
      </p:pic>
      <p:pic>
        <p:nvPicPr>
          <p:cNvPr id="7" name="Picture 2" descr="Text&#10;&#10;Description automatically generated with medium confidence">
            <a:extLst>
              <a:ext uri="{FF2B5EF4-FFF2-40B4-BE49-F238E27FC236}">
                <a16:creationId xmlns:a16="http://schemas.microsoft.com/office/drawing/2014/main" id="{27E17774-71A3-4014-826F-BB0FDDFDC125}"/>
              </a:ext>
            </a:extLst>
          </p:cNvPr>
          <p:cNvPicPr>
            <a:picLocks noChangeAspect="1"/>
          </p:cNvPicPr>
          <p:nvPr/>
        </p:nvPicPr>
        <p:blipFill>
          <a:blip r:embed="rId5"/>
          <a:stretch>
            <a:fillRect/>
          </a:stretch>
        </p:blipFill>
        <p:spPr>
          <a:xfrm>
            <a:off x="9995783" y="59239"/>
            <a:ext cx="1907181" cy="1845159"/>
          </a:xfrm>
          <a:prstGeom prst="rect">
            <a:avLst/>
          </a:prstGeom>
        </p:spPr>
      </p:pic>
      <p:sp>
        <p:nvSpPr>
          <p:cNvPr id="8" name="Tekstvak 7">
            <a:extLst>
              <a:ext uri="{FF2B5EF4-FFF2-40B4-BE49-F238E27FC236}">
                <a16:creationId xmlns:a16="http://schemas.microsoft.com/office/drawing/2014/main" id="{BD7E4E27-C1D5-413A-9715-0D2910B517B3}"/>
              </a:ext>
            </a:extLst>
          </p:cNvPr>
          <p:cNvSpPr txBox="1"/>
          <p:nvPr/>
        </p:nvSpPr>
        <p:spPr>
          <a:xfrm>
            <a:off x="4376635" y="704819"/>
            <a:ext cx="885371" cy="553998"/>
          </a:xfrm>
          <a:prstGeom prst="rect">
            <a:avLst/>
          </a:prstGeom>
          <a:noFill/>
        </p:spPr>
        <p:txBody>
          <a:bodyPr wrap="square" rtlCol="0">
            <a:spAutoFit/>
          </a:bodyPr>
          <a:lstStyle/>
          <a:p>
            <a:r>
              <a:rPr lang="fr-BE" sz="3000" b="1" u="sng" dirty="0">
                <a:solidFill>
                  <a:schemeClr val="accent1">
                    <a:lumMod val="60000"/>
                    <a:lumOff val="40000"/>
                  </a:schemeClr>
                </a:solidFill>
                <a:highlight>
                  <a:srgbClr val="FFFF00"/>
                </a:highlight>
              </a:rPr>
              <a:t>I.2</a:t>
            </a:r>
            <a:endParaRPr lang="nl-BE" sz="3000" b="1" u="sng" dirty="0">
              <a:solidFill>
                <a:schemeClr val="accent1">
                  <a:lumMod val="60000"/>
                  <a:lumOff val="40000"/>
                </a:schemeClr>
              </a:solidFill>
              <a:highlight>
                <a:srgbClr val="FFFF00"/>
              </a:highlight>
            </a:endParaRPr>
          </a:p>
        </p:txBody>
      </p:sp>
    </p:spTree>
    <p:extLst>
      <p:ext uri="{BB962C8B-B14F-4D97-AF65-F5344CB8AC3E}">
        <p14:creationId xmlns:p14="http://schemas.microsoft.com/office/powerpoint/2010/main" val="317202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I. Wetgeving</a:t>
            </a:r>
          </a:p>
        </p:txBody>
      </p:sp>
      <p:sp>
        <p:nvSpPr>
          <p:cNvPr id="3" name="Tijdelijke aanduiding voor tekst 2"/>
          <p:cNvSpPr>
            <a:spLocks noGrp="1"/>
          </p:cNvSpPr>
          <p:nvPr>
            <p:ph type="body" sz="quarter" idx="10"/>
          </p:nvPr>
        </p:nvSpPr>
        <p:spPr/>
        <p:txBody>
          <a:bodyPr>
            <a:normAutofit fontScale="92500" lnSpcReduction="10000"/>
          </a:bodyPr>
          <a:lstStyle/>
          <a:p>
            <a:pPr lvl="0"/>
            <a:r>
              <a:rPr lang="nl-BE" dirty="0"/>
              <a:t>VLAREMA wetgeving cateringmaterialen</a:t>
            </a:r>
          </a:p>
          <a:p>
            <a:pPr lvl="1"/>
            <a:endParaRPr lang="nl-BE" sz="2400" b="0" dirty="0"/>
          </a:p>
          <a:p>
            <a:pPr lvl="1"/>
            <a:r>
              <a:rPr lang="nl-BE" sz="2400" b="0" dirty="0"/>
              <a:t>Art. 5.3.12.1. Sinds 1 januari 2020 is het </a:t>
            </a:r>
            <a:r>
              <a:rPr lang="nl-BE" sz="2400" b="0" dirty="0">
                <a:solidFill>
                  <a:schemeClr val="tx2">
                    <a:lumMod val="60000"/>
                    <a:lumOff val="40000"/>
                  </a:schemeClr>
                </a:solidFill>
              </a:rPr>
              <a:t>serveren</a:t>
            </a:r>
            <a:r>
              <a:rPr lang="nl-BE" sz="2400" b="0" dirty="0"/>
              <a:t> van </a:t>
            </a:r>
            <a:r>
              <a:rPr lang="nl-BE" sz="3200" b="1" u="sng" dirty="0">
                <a:solidFill>
                  <a:schemeClr val="accent1">
                    <a:lumMod val="60000"/>
                    <a:lumOff val="40000"/>
                  </a:schemeClr>
                </a:solidFill>
                <a:highlight>
                  <a:srgbClr val="FFFF00"/>
                </a:highlight>
              </a:rPr>
              <a:t>drank</a:t>
            </a:r>
            <a:r>
              <a:rPr lang="nl-BE" sz="2400" b="0" dirty="0"/>
              <a:t> in verpakkingen voor eenmalig gebruik bij </a:t>
            </a:r>
            <a:r>
              <a:rPr lang="nl-BE" sz="2400" b="0" dirty="0">
                <a:solidFill>
                  <a:schemeClr val="tx2">
                    <a:lumMod val="60000"/>
                    <a:lumOff val="40000"/>
                  </a:schemeClr>
                </a:solidFill>
              </a:rPr>
              <a:t>publieke evenementen </a:t>
            </a:r>
            <a:r>
              <a:rPr lang="nl-BE" sz="2400" b="0" dirty="0"/>
              <a:t>verboden, tenzij de organisator een systeem voorziet dat garandeert dat minstens 90% van de eenmalige verpakkingen gescheiden wordt ingezameld voor recyclage. Vanaf 2022 95%.</a:t>
            </a:r>
          </a:p>
          <a:p>
            <a:pPr lvl="1"/>
            <a:endParaRPr lang="nl-BE" sz="2400" dirty="0"/>
          </a:p>
          <a:p>
            <a:pPr lvl="1"/>
            <a:r>
              <a:rPr lang="nl-BE" sz="2400" b="1" dirty="0"/>
              <a:t>Art. 5.3.12.2. </a:t>
            </a:r>
          </a:p>
          <a:p>
            <a:pPr lvl="2"/>
            <a:r>
              <a:rPr lang="nl-BE" sz="2200" b="0" dirty="0"/>
              <a:t>Sinds 1 januari 2020 is het voor </a:t>
            </a:r>
            <a:r>
              <a:rPr lang="nl-BE" sz="2200" b="0" dirty="0">
                <a:solidFill>
                  <a:schemeClr val="tx2">
                    <a:lumMod val="60000"/>
                    <a:lumOff val="40000"/>
                  </a:schemeClr>
                </a:solidFill>
              </a:rPr>
              <a:t>Vlaamse overheden </a:t>
            </a:r>
            <a:r>
              <a:rPr lang="nl-BE" sz="2200" dirty="0"/>
              <a:t>en</a:t>
            </a:r>
            <a:r>
              <a:rPr lang="nl-BE" sz="2200" b="0" dirty="0">
                <a:solidFill>
                  <a:schemeClr val="tx2">
                    <a:lumMod val="60000"/>
                    <a:lumOff val="40000"/>
                  </a:schemeClr>
                </a:solidFill>
              </a:rPr>
              <a:t> lokale besturen </a:t>
            </a:r>
            <a:r>
              <a:rPr lang="nl-BE" sz="2300" dirty="0"/>
              <a:t>verboden om </a:t>
            </a:r>
            <a:r>
              <a:rPr lang="nl-BE" sz="2200" b="0" dirty="0"/>
              <a:t>in hun </a:t>
            </a:r>
            <a:r>
              <a:rPr lang="nl-BE" sz="2200" b="0" dirty="0">
                <a:solidFill>
                  <a:schemeClr val="tx2">
                    <a:lumMod val="60000"/>
                    <a:lumOff val="40000"/>
                  </a:schemeClr>
                </a:solidFill>
              </a:rPr>
              <a:t>eigen werking </a:t>
            </a:r>
            <a:r>
              <a:rPr lang="nl-BE" sz="2200" b="0" dirty="0"/>
              <a:t>en op </a:t>
            </a:r>
            <a:r>
              <a:rPr lang="nl-BE" sz="2200" b="0" dirty="0">
                <a:solidFill>
                  <a:schemeClr val="tx2">
                    <a:lumMod val="60000"/>
                    <a:lumOff val="40000"/>
                  </a:schemeClr>
                </a:solidFill>
              </a:rPr>
              <a:t>door hen georganiseerde evenementen </a:t>
            </a:r>
            <a:r>
              <a:rPr lang="nl-BE" sz="2200" b="1" u="sng" dirty="0">
                <a:solidFill>
                  <a:schemeClr val="accent1">
                    <a:lumMod val="60000"/>
                    <a:lumOff val="40000"/>
                  </a:schemeClr>
                </a:solidFill>
                <a:highlight>
                  <a:srgbClr val="FFFF00"/>
                </a:highlight>
              </a:rPr>
              <a:t>drank</a:t>
            </a:r>
            <a:r>
              <a:rPr lang="nl-BE" sz="2200" b="0" dirty="0"/>
              <a:t> te serveren in </a:t>
            </a:r>
            <a:r>
              <a:rPr lang="nl-BE" sz="2200" b="0" dirty="0" err="1"/>
              <a:t>recipiënten</a:t>
            </a:r>
            <a:r>
              <a:rPr lang="nl-BE" sz="2200" b="0" dirty="0"/>
              <a:t> voor eenmalig gebruik.</a:t>
            </a:r>
          </a:p>
          <a:p>
            <a:pPr lvl="2"/>
            <a:r>
              <a:rPr lang="nl-BE" dirty="0"/>
              <a:t>Vanaf 1 januari 2022 is dit verbod ook van toepassing op het aanbieden van </a:t>
            </a:r>
            <a:r>
              <a:rPr lang="nl-BE" sz="2200" dirty="0">
                <a:solidFill>
                  <a:schemeClr val="tx2">
                    <a:lumMod val="60000"/>
                    <a:lumOff val="40000"/>
                  </a:schemeClr>
                </a:solidFill>
              </a:rPr>
              <a:t>bereide voedingsmiddelen </a:t>
            </a:r>
            <a:r>
              <a:rPr lang="nl-BE" dirty="0"/>
              <a:t>in cateringmateriaal voor eenmalig gebruik</a:t>
            </a:r>
          </a:p>
        </p:txBody>
      </p:sp>
      <p:sp>
        <p:nvSpPr>
          <p:cNvPr id="4" name="Tijdelijke aanduiding voor dianummer 3"/>
          <p:cNvSpPr>
            <a:spLocks noGrp="1"/>
          </p:cNvSpPr>
          <p:nvPr>
            <p:ph type="sldNum" sz="quarter" idx="12"/>
          </p:nvPr>
        </p:nvSpPr>
        <p:spPr/>
        <p:txBody>
          <a:bodyPr/>
          <a:lstStyle/>
          <a:p>
            <a:r>
              <a:rPr lang="nl-BE" dirty="0"/>
              <a:t>Elizabeth Cazaerck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5</a:t>
            </a:fld>
            <a:endParaRPr lang="nl-BE" dirty="0">
              <a:latin typeface="Calibri Light" panose="020F0302020204030204" pitchFamily="34" charset="0"/>
            </a:endParaRPr>
          </a:p>
        </p:txBody>
      </p:sp>
      <p:pic>
        <p:nvPicPr>
          <p:cNvPr id="5" name="Picture 6" descr="A picture containing text, pool ball&#10;&#10;Description automatically generated">
            <a:extLst>
              <a:ext uri="{FF2B5EF4-FFF2-40B4-BE49-F238E27FC236}">
                <a16:creationId xmlns:a16="http://schemas.microsoft.com/office/drawing/2014/main" id="{955E001D-76A6-4788-862F-CE2CF538AD88}"/>
              </a:ext>
            </a:extLst>
          </p:cNvPr>
          <p:cNvPicPr>
            <a:picLocks noChangeAspect="1"/>
          </p:cNvPicPr>
          <p:nvPr/>
        </p:nvPicPr>
        <p:blipFill>
          <a:blip r:embed="rId3"/>
          <a:stretch>
            <a:fillRect/>
          </a:stretch>
        </p:blipFill>
        <p:spPr>
          <a:xfrm>
            <a:off x="6056714" y="59239"/>
            <a:ext cx="1850670" cy="2018912"/>
          </a:xfrm>
          <a:prstGeom prst="rect">
            <a:avLst/>
          </a:prstGeom>
        </p:spPr>
      </p:pic>
      <p:pic>
        <p:nvPicPr>
          <p:cNvPr id="6" name="Picture 17">
            <a:extLst>
              <a:ext uri="{FF2B5EF4-FFF2-40B4-BE49-F238E27FC236}">
                <a16:creationId xmlns:a16="http://schemas.microsoft.com/office/drawing/2014/main" id="{48CC63DC-4454-40F3-86B9-330A3AFDB283}"/>
              </a:ext>
            </a:extLst>
          </p:cNvPr>
          <p:cNvPicPr>
            <a:picLocks noChangeAspect="1"/>
          </p:cNvPicPr>
          <p:nvPr/>
        </p:nvPicPr>
        <p:blipFill>
          <a:blip r:embed="rId4"/>
          <a:stretch>
            <a:fillRect/>
          </a:stretch>
        </p:blipFill>
        <p:spPr>
          <a:xfrm>
            <a:off x="8145112" y="237718"/>
            <a:ext cx="1850671" cy="1607441"/>
          </a:xfrm>
          <a:prstGeom prst="rect">
            <a:avLst/>
          </a:prstGeom>
        </p:spPr>
      </p:pic>
      <p:pic>
        <p:nvPicPr>
          <p:cNvPr id="7" name="Picture 2" descr="Text&#10;&#10;Description automatically generated with medium confidence">
            <a:extLst>
              <a:ext uri="{FF2B5EF4-FFF2-40B4-BE49-F238E27FC236}">
                <a16:creationId xmlns:a16="http://schemas.microsoft.com/office/drawing/2014/main" id="{27E17774-71A3-4014-826F-BB0FDDFDC125}"/>
              </a:ext>
            </a:extLst>
          </p:cNvPr>
          <p:cNvPicPr>
            <a:picLocks noChangeAspect="1"/>
          </p:cNvPicPr>
          <p:nvPr/>
        </p:nvPicPr>
        <p:blipFill>
          <a:blip r:embed="rId5"/>
          <a:stretch>
            <a:fillRect/>
          </a:stretch>
        </p:blipFill>
        <p:spPr>
          <a:xfrm>
            <a:off x="9995783" y="59239"/>
            <a:ext cx="1907181" cy="1845159"/>
          </a:xfrm>
          <a:prstGeom prst="rect">
            <a:avLst/>
          </a:prstGeom>
        </p:spPr>
      </p:pic>
      <p:sp>
        <p:nvSpPr>
          <p:cNvPr id="8" name="Tekstvak 7">
            <a:extLst>
              <a:ext uri="{FF2B5EF4-FFF2-40B4-BE49-F238E27FC236}">
                <a16:creationId xmlns:a16="http://schemas.microsoft.com/office/drawing/2014/main" id="{A1428F18-00E1-4B01-A38A-FC1431F5731F}"/>
              </a:ext>
            </a:extLst>
          </p:cNvPr>
          <p:cNvSpPr txBox="1"/>
          <p:nvPr/>
        </p:nvSpPr>
        <p:spPr>
          <a:xfrm>
            <a:off x="4395405" y="673782"/>
            <a:ext cx="924660" cy="553998"/>
          </a:xfrm>
          <a:prstGeom prst="rect">
            <a:avLst/>
          </a:prstGeom>
          <a:noFill/>
        </p:spPr>
        <p:txBody>
          <a:bodyPr wrap="square" rtlCol="0">
            <a:spAutoFit/>
          </a:bodyPr>
          <a:lstStyle/>
          <a:p>
            <a:r>
              <a:rPr lang="fr-BE" sz="3000" b="1" u="sng" dirty="0">
                <a:solidFill>
                  <a:schemeClr val="accent1">
                    <a:lumMod val="60000"/>
                    <a:lumOff val="40000"/>
                  </a:schemeClr>
                </a:solidFill>
                <a:highlight>
                  <a:srgbClr val="FFFF00"/>
                </a:highlight>
              </a:rPr>
              <a:t>I.3</a:t>
            </a:r>
            <a:endParaRPr lang="nl-BE" sz="3000" b="1" u="sng" dirty="0">
              <a:solidFill>
                <a:schemeClr val="accent1">
                  <a:lumMod val="60000"/>
                  <a:lumOff val="40000"/>
                </a:schemeClr>
              </a:solidFill>
              <a:highlight>
                <a:srgbClr val="FFFF00"/>
              </a:highlight>
            </a:endParaRPr>
          </a:p>
        </p:txBody>
      </p:sp>
    </p:spTree>
    <p:extLst>
      <p:ext uri="{BB962C8B-B14F-4D97-AF65-F5344CB8AC3E}">
        <p14:creationId xmlns:p14="http://schemas.microsoft.com/office/powerpoint/2010/main" val="315715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 Art Sans Bold" panose="00000800000000000000" pitchFamily="50" charset="0"/>
              </a:rPr>
              <a:t>I. Wetgeving</a:t>
            </a:r>
          </a:p>
        </p:txBody>
      </p:sp>
      <p:sp>
        <p:nvSpPr>
          <p:cNvPr id="3" name="Tijdelijke aanduiding voor tekst 2"/>
          <p:cNvSpPr>
            <a:spLocks noGrp="1"/>
          </p:cNvSpPr>
          <p:nvPr>
            <p:ph type="body" sz="quarter" idx="10"/>
          </p:nvPr>
        </p:nvSpPr>
        <p:spPr/>
        <p:txBody>
          <a:bodyPr>
            <a:normAutofit fontScale="92500" lnSpcReduction="20000"/>
          </a:bodyPr>
          <a:lstStyle/>
          <a:p>
            <a:pPr lvl="0"/>
            <a:r>
              <a:rPr lang="nl-BE" dirty="0"/>
              <a:t>VLAREMA wetgeving cateringmaterialen</a:t>
            </a:r>
          </a:p>
          <a:p>
            <a:pPr lvl="1"/>
            <a:endParaRPr lang="nl-BE" sz="2400" b="0" dirty="0"/>
          </a:p>
          <a:p>
            <a:pPr lvl="1"/>
            <a:r>
              <a:rPr lang="nl-BE" sz="2400" b="0" dirty="0"/>
              <a:t>Art. 5.3.12.1. Sinds 1 januari 2020 is het </a:t>
            </a:r>
            <a:r>
              <a:rPr lang="nl-BE" sz="2400" b="0" dirty="0">
                <a:solidFill>
                  <a:schemeClr val="accent1">
                    <a:lumMod val="60000"/>
                    <a:lumOff val="40000"/>
                  </a:schemeClr>
                </a:solidFill>
              </a:rPr>
              <a:t>serveren</a:t>
            </a:r>
            <a:r>
              <a:rPr lang="nl-BE" sz="2400" b="0" dirty="0"/>
              <a:t> van </a:t>
            </a:r>
            <a:r>
              <a:rPr lang="nl-BE" sz="2400" dirty="0">
                <a:solidFill>
                  <a:schemeClr val="accent1">
                    <a:lumMod val="60000"/>
                    <a:lumOff val="40000"/>
                  </a:schemeClr>
                </a:solidFill>
              </a:rPr>
              <a:t>drank</a:t>
            </a:r>
            <a:r>
              <a:rPr lang="nl-BE" sz="2400" b="0" dirty="0"/>
              <a:t> in verpakkingen voor eenmalig gebruik bij </a:t>
            </a:r>
            <a:r>
              <a:rPr lang="nl-BE" sz="2400" b="0" dirty="0">
                <a:solidFill>
                  <a:schemeClr val="tx2">
                    <a:lumMod val="60000"/>
                    <a:lumOff val="40000"/>
                  </a:schemeClr>
                </a:solidFill>
              </a:rPr>
              <a:t>publieke evenementen </a:t>
            </a:r>
            <a:r>
              <a:rPr lang="nl-BE" sz="2400" b="0" dirty="0"/>
              <a:t>verboden, tenzij de organisator een systeem voorziet dat garandeert dat minstens 90% van de eenmalige verpakkingen gescheiden wordt ingezameld voor recyclage. Vanaf 2022 95%.</a:t>
            </a:r>
          </a:p>
          <a:p>
            <a:pPr lvl="1"/>
            <a:endParaRPr lang="nl-BE" sz="2400" dirty="0"/>
          </a:p>
          <a:p>
            <a:pPr lvl="1"/>
            <a:r>
              <a:rPr lang="nl-BE" sz="2400" b="1" dirty="0"/>
              <a:t>Art. 5.3.12.2. </a:t>
            </a:r>
          </a:p>
          <a:p>
            <a:pPr lvl="2"/>
            <a:r>
              <a:rPr lang="nl-BE" sz="2200" b="0" dirty="0"/>
              <a:t>Sinds 1 januari 2020 is het voor </a:t>
            </a:r>
            <a:r>
              <a:rPr lang="nl-BE" sz="2200" b="0" dirty="0">
                <a:solidFill>
                  <a:schemeClr val="tx2">
                    <a:lumMod val="60000"/>
                    <a:lumOff val="40000"/>
                  </a:schemeClr>
                </a:solidFill>
              </a:rPr>
              <a:t>Vlaamse overheden </a:t>
            </a:r>
            <a:r>
              <a:rPr lang="nl-BE" sz="2200" dirty="0"/>
              <a:t>en</a:t>
            </a:r>
            <a:r>
              <a:rPr lang="nl-BE" sz="2200" b="0" dirty="0">
                <a:solidFill>
                  <a:schemeClr val="tx2">
                    <a:lumMod val="60000"/>
                    <a:lumOff val="40000"/>
                  </a:schemeClr>
                </a:solidFill>
              </a:rPr>
              <a:t> lokale besturen </a:t>
            </a:r>
            <a:r>
              <a:rPr lang="nl-BE" sz="2300" dirty="0"/>
              <a:t>verboden om </a:t>
            </a:r>
            <a:r>
              <a:rPr lang="nl-BE" sz="2200" b="0" dirty="0"/>
              <a:t>in hun </a:t>
            </a:r>
            <a:r>
              <a:rPr lang="nl-BE" sz="2200" b="0" dirty="0">
                <a:solidFill>
                  <a:schemeClr val="tx2">
                    <a:lumMod val="60000"/>
                    <a:lumOff val="40000"/>
                  </a:schemeClr>
                </a:solidFill>
              </a:rPr>
              <a:t>eigen werking </a:t>
            </a:r>
            <a:r>
              <a:rPr lang="nl-BE" sz="2200" b="0" dirty="0"/>
              <a:t>en op </a:t>
            </a:r>
            <a:r>
              <a:rPr lang="nl-BE" sz="2200" b="0" dirty="0">
                <a:solidFill>
                  <a:schemeClr val="tx2">
                    <a:lumMod val="60000"/>
                    <a:lumOff val="40000"/>
                  </a:schemeClr>
                </a:solidFill>
              </a:rPr>
              <a:t>door hen georganiseerde evenementen </a:t>
            </a:r>
            <a:r>
              <a:rPr lang="nl-BE" sz="2200" b="0" dirty="0"/>
              <a:t>drank te serveren in </a:t>
            </a:r>
            <a:r>
              <a:rPr lang="nl-BE" sz="2200" b="0" dirty="0" err="1"/>
              <a:t>recipiënten</a:t>
            </a:r>
            <a:r>
              <a:rPr lang="nl-BE" sz="2200" b="0" dirty="0"/>
              <a:t> voor eenmalig gebruik.</a:t>
            </a:r>
          </a:p>
          <a:p>
            <a:pPr lvl="2"/>
            <a:r>
              <a:rPr lang="nl-BE" dirty="0"/>
              <a:t>Vanaf 1 januari 2022 is dit verbod ook van toepassing op het aanbieden van </a:t>
            </a:r>
            <a:r>
              <a:rPr lang="nl-BE" sz="3200" b="1" u="sng" dirty="0">
                <a:solidFill>
                  <a:schemeClr val="tx2">
                    <a:lumMod val="60000"/>
                    <a:lumOff val="40000"/>
                  </a:schemeClr>
                </a:solidFill>
                <a:highlight>
                  <a:srgbClr val="FFFF00"/>
                </a:highlight>
              </a:rPr>
              <a:t>bereide voedingsmiddelen</a:t>
            </a:r>
            <a:r>
              <a:rPr lang="nl-BE" sz="2200" dirty="0">
                <a:solidFill>
                  <a:schemeClr val="tx2">
                    <a:lumMod val="60000"/>
                    <a:lumOff val="40000"/>
                  </a:schemeClr>
                </a:solidFill>
              </a:rPr>
              <a:t> </a:t>
            </a:r>
            <a:r>
              <a:rPr lang="nl-BE" dirty="0"/>
              <a:t>in cateringmateriaal voor eenmalig gebruik</a:t>
            </a:r>
          </a:p>
        </p:txBody>
      </p:sp>
      <p:sp>
        <p:nvSpPr>
          <p:cNvPr id="4" name="Tijdelijke aanduiding voor dianummer 3"/>
          <p:cNvSpPr>
            <a:spLocks noGrp="1"/>
          </p:cNvSpPr>
          <p:nvPr>
            <p:ph type="sldNum" sz="quarter" idx="12"/>
          </p:nvPr>
        </p:nvSpPr>
        <p:spPr/>
        <p:txBody>
          <a:bodyPr/>
          <a:lstStyle/>
          <a:p>
            <a:r>
              <a:rPr lang="nl-BE" dirty="0"/>
              <a:t>Elizabeth Cazaerck </a:t>
            </a:r>
            <a:fld id="{7DAD7678-3C6F-4DE1-A59F-12BC40F05B4C}" type="datetime1">
              <a:rPr lang="nl-BE" smtClean="0">
                <a:latin typeface="Calibri Light" panose="020F0302020204030204" pitchFamily="34" charset="0"/>
              </a:rPr>
              <a:pPr/>
              <a:t>29/04/2022</a:t>
            </a:fld>
            <a:r>
              <a:rPr lang="nl-BE" dirty="0">
                <a:latin typeface="Calibri Light" panose="020F0302020204030204" pitchFamily="34" charset="0"/>
              </a:rPr>
              <a:t> | </a:t>
            </a:r>
            <a:fld id="{4FEC29A6-96D2-4855-B02C-489BA0EAE082}" type="slidenum">
              <a:rPr lang="nl-BE" smtClean="0">
                <a:latin typeface="Calibri Light" panose="020F0302020204030204" pitchFamily="34" charset="0"/>
              </a:rPr>
              <a:pPr/>
              <a:t>6</a:t>
            </a:fld>
            <a:endParaRPr lang="nl-BE" dirty="0">
              <a:latin typeface="Calibri Light" panose="020F0302020204030204" pitchFamily="34" charset="0"/>
            </a:endParaRPr>
          </a:p>
        </p:txBody>
      </p:sp>
      <p:pic>
        <p:nvPicPr>
          <p:cNvPr id="5" name="Picture 6" descr="A picture containing text, pool ball&#10;&#10;Description automatically generated">
            <a:extLst>
              <a:ext uri="{FF2B5EF4-FFF2-40B4-BE49-F238E27FC236}">
                <a16:creationId xmlns:a16="http://schemas.microsoft.com/office/drawing/2014/main" id="{955E001D-76A6-4788-862F-CE2CF538AD88}"/>
              </a:ext>
            </a:extLst>
          </p:cNvPr>
          <p:cNvPicPr>
            <a:picLocks noChangeAspect="1"/>
          </p:cNvPicPr>
          <p:nvPr/>
        </p:nvPicPr>
        <p:blipFill>
          <a:blip r:embed="rId3"/>
          <a:stretch>
            <a:fillRect/>
          </a:stretch>
        </p:blipFill>
        <p:spPr>
          <a:xfrm>
            <a:off x="6056714" y="59239"/>
            <a:ext cx="1850670" cy="2018912"/>
          </a:xfrm>
          <a:prstGeom prst="rect">
            <a:avLst/>
          </a:prstGeom>
        </p:spPr>
      </p:pic>
      <p:pic>
        <p:nvPicPr>
          <p:cNvPr id="6" name="Picture 17">
            <a:extLst>
              <a:ext uri="{FF2B5EF4-FFF2-40B4-BE49-F238E27FC236}">
                <a16:creationId xmlns:a16="http://schemas.microsoft.com/office/drawing/2014/main" id="{48CC63DC-4454-40F3-86B9-330A3AFDB283}"/>
              </a:ext>
            </a:extLst>
          </p:cNvPr>
          <p:cNvPicPr>
            <a:picLocks noChangeAspect="1"/>
          </p:cNvPicPr>
          <p:nvPr/>
        </p:nvPicPr>
        <p:blipFill>
          <a:blip r:embed="rId4"/>
          <a:stretch>
            <a:fillRect/>
          </a:stretch>
        </p:blipFill>
        <p:spPr>
          <a:xfrm>
            <a:off x="8145112" y="237718"/>
            <a:ext cx="1850671" cy="1607441"/>
          </a:xfrm>
          <a:prstGeom prst="rect">
            <a:avLst/>
          </a:prstGeom>
        </p:spPr>
      </p:pic>
      <p:pic>
        <p:nvPicPr>
          <p:cNvPr id="7" name="Picture 2" descr="Text&#10;&#10;Description automatically generated with medium confidence">
            <a:extLst>
              <a:ext uri="{FF2B5EF4-FFF2-40B4-BE49-F238E27FC236}">
                <a16:creationId xmlns:a16="http://schemas.microsoft.com/office/drawing/2014/main" id="{27E17774-71A3-4014-826F-BB0FDDFDC125}"/>
              </a:ext>
            </a:extLst>
          </p:cNvPr>
          <p:cNvPicPr>
            <a:picLocks noChangeAspect="1"/>
          </p:cNvPicPr>
          <p:nvPr/>
        </p:nvPicPr>
        <p:blipFill>
          <a:blip r:embed="rId5"/>
          <a:stretch>
            <a:fillRect/>
          </a:stretch>
        </p:blipFill>
        <p:spPr>
          <a:xfrm>
            <a:off x="9995783" y="59239"/>
            <a:ext cx="1907181" cy="1845159"/>
          </a:xfrm>
          <a:prstGeom prst="rect">
            <a:avLst/>
          </a:prstGeom>
        </p:spPr>
      </p:pic>
      <p:sp>
        <p:nvSpPr>
          <p:cNvPr id="8" name="Tekstvak 7">
            <a:extLst>
              <a:ext uri="{FF2B5EF4-FFF2-40B4-BE49-F238E27FC236}">
                <a16:creationId xmlns:a16="http://schemas.microsoft.com/office/drawing/2014/main" id="{A1428F18-00E1-4B01-A38A-FC1431F5731F}"/>
              </a:ext>
            </a:extLst>
          </p:cNvPr>
          <p:cNvSpPr txBox="1"/>
          <p:nvPr/>
        </p:nvSpPr>
        <p:spPr>
          <a:xfrm>
            <a:off x="4395405" y="673782"/>
            <a:ext cx="924660" cy="553998"/>
          </a:xfrm>
          <a:prstGeom prst="rect">
            <a:avLst/>
          </a:prstGeom>
          <a:noFill/>
        </p:spPr>
        <p:txBody>
          <a:bodyPr wrap="square" rtlCol="0">
            <a:spAutoFit/>
          </a:bodyPr>
          <a:lstStyle/>
          <a:p>
            <a:r>
              <a:rPr lang="fr-BE" sz="3000" b="1" u="sng" dirty="0">
                <a:solidFill>
                  <a:srgbClr val="00B0F0"/>
                </a:solidFill>
                <a:highlight>
                  <a:srgbClr val="FFFF00"/>
                </a:highlight>
              </a:rPr>
              <a:t>I.4</a:t>
            </a:r>
            <a:endParaRPr lang="nl-BE" sz="3000" b="1" u="sng" dirty="0">
              <a:solidFill>
                <a:srgbClr val="00B0F0"/>
              </a:solidFill>
              <a:highlight>
                <a:srgbClr val="FFFF00"/>
              </a:highlight>
            </a:endParaRPr>
          </a:p>
        </p:txBody>
      </p:sp>
    </p:spTree>
    <p:extLst>
      <p:ext uri="{BB962C8B-B14F-4D97-AF65-F5344CB8AC3E}">
        <p14:creationId xmlns:p14="http://schemas.microsoft.com/office/powerpoint/2010/main" val="231662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85427D-95D2-4C51-87E4-A4A0676E8F6C}"/>
              </a:ext>
            </a:extLst>
          </p:cNvPr>
          <p:cNvSpPr>
            <a:spLocks noGrp="1"/>
          </p:cNvSpPr>
          <p:nvPr>
            <p:ph type="title"/>
          </p:nvPr>
        </p:nvSpPr>
        <p:spPr/>
        <p:txBody>
          <a:bodyPr/>
          <a:lstStyle/>
          <a:p>
            <a:r>
              <a:rPr lang="nl-BE" dirty="0"/>
              <a:t>I.1 Wetgeving -</a:t>
            </a:r>
            <a:r>
              <a:rPr lang="nl-BE" i="1" dirty="0"/>
              <a:t> </a:t>
            </a:r>
            <a:r>
              <a:rPr lang="nl-BE" dirty="0"/>
              <a:t>Evenementen</a:t>
            </a:r>
          </a:p>
        </p:txBody>
      </p:sp>
      <p:sp>
        <p:nvSpPr>
          <p:cNvPr id="4" name="Tijdelijke aanduiding voor dianummer 3">
            <a:extLst>
              <a:ext uri="{FF2B5EF4-FFF2-40B4-BE49-F238E27FC236}">
                <a16:creationId xmlns:a16="http://schemas.microsoft.com/office/drawing/2014/main" id="{6DA4C72B-07DD-41DE-8942-8AE2F3E27851}"/>
              </a:ext>
            </a:extLst>
          </p:cNvPr>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7</a:t>
            </a:fld>
            <a:endParaRPr lang="nl-BE" dirty="0"/>
          </a:p>
        </p:txBody>
      </p:sp>
      <p:sp>
        <p:nvSpPr>
          <p:cNvPr id="5" name="Tijdelijke aanduiding voor tekst 6">
            <a:extLst>
              <a:ext uri="{FF2B5EF4-FFF2-40B4-BE49-F238E27FC236}">
                <a16:creationId xmlns:a16="http://schemas.microsoft.com/office/drawing/2014/main" id="{B5B208D7-CB4D-4369-BAF2-73B2C12FE884}"/>
              </a:ext>
            </a:extLst>
          </p:cNvPr>
          <p:cNvSpPr>
            <a:spLocks noGrp="1"/>
          </p:cNvSpPr>
          <p:nvPr>
            <p:ph type="body" sz="quarter" idx="10"/>
          </p:nvPr>
        </p:nvSpPr>
        <p:spPr>
          <a:xfrm>
            <a:off x="768350" y="1808164"/>
            <a:ext cx="11041063" cy="3948202"/>
          </a:xfrm>
        </p:spPr>
        <p:txBody>
          <a:bodyPr>
            <a:normAutofit fontScale="70000" lnSpcReduction="20000"/>
          </a:bodyPr>
          <a:lstStyle/>
          <a:p>
            <a:r>
              <a:rPr lang="nl-BE" sz="2400" dirty="0"/>
              <a:t>Evenement?</a:t>
            </a:r>
          </a:p>
          <a:p>
            <a:pPr marL="0" indent="0">
              <a:buNone/>
            </a:pPr>
            <a:endParaRPr lang="nl-BE" sz="2400" dirty="0"/>
          </a:p>
          <a:p>
            <a:pPr lvl="1"/>
            <a:r>
              <a:rPr lang="nl-BE" sz="2600" b="1" dirty="0">
                <a:solidFill>
                  <a:schemeClr val="tx2">
                    <a:lumMod val="60000"/>
                    <a:lumOff val="40000"/>
                  </a:schemeClr>
                </a:solidFill>
              </a:rPr>
              <a:t>Evenement door de overheid – herbruikbaar:</a:t>
            </a:r>
          </a:p>
          <a:p>
            <a:pPr lvl="2"/>
            <a:r>
              <a:rPr lang="nl-BE" sz="2100" dirty="0"/>
              <a:t>Eventorganisator is een</a:t>
            </a:r>
          </a:p>
          <a:p>
            <a:pPr lvl="3"/>
            <a:r>
              <a:rPr lang="nl-BE" sz="2100" dirty="0"/>
              <a:t>Vlaams lokaal bestuur, een provinciale of een gewestelijke overheid</a:t>
            </a:r>
          </a:p>
          <a:p>
            <a:pPr lvl="3"/>
            <a:r>
              <a:rPr lang="nl-BE" sz="2100" dirty="0"/>
              <a:t>een organisatie waarop de overheid een dominerende invloed uitoefent</a:t>
            </a:r>
          </a:p>
          <a:p>
            <a:pPr lvl="2"/>
            <a:r>
              <a:rPr lang="nl-BE" sz="2100" dirty="0"/>
              <a:t>Overheid bepaalt het cateringaanbod – bv. door een overheidsopdracht voor cateringaanbieders te plaatsen, een oproep voor standhouders te plaatsen waarop ze kunnen intekenen,…</a:t>
            </a:r>
          </a:p>
          <a:p>
            <a:pPr marL="576000" lvl="2" indent="0">
              <a:buNone/>
            </a:pPr>
            <a:endParaRPr lang="nl-BE" dirty="0">
              <a:solidFill>
                <a:schemeClr val="accent1">
                  <a:lumMod val="40000"/>
                  <a:lumOff val="60000"/>
                </a:schemeClr>
              </a:solidFill>
            </a:endParaRPr>
          </a:p>
          <a:p>
            <a:pPr lvl="1"/>
            <a:r>
              <a:rPr lang="nl-BE" sz="2600" dirty="0">
                <a:solidFill>
                  <a:schemeClr val="bg1">
                    <a:lumMod val="75000"/>
                  </a:schemeClr>
                </a:solidFill>
              </a:rPr>
              <a:t>Evenement niet door de overheid – herbruikbaar </a:t>
            </a:r>
            <a:r>
              <a:rPr lang="nl-BE" sz="2600" u="sng" dirty="0">
                <a:solidFill>
                  <a:schemeClr val="bg1">
                    <a:lumMod val="75000"/>
                  </a:schemeClr>
                </a:solidFill>
              </a:rPr>
              <a:t>of</a:t>
            </a:r>
            <a:r>
              <a:rPr lang="nl-BE" sz="2600" dirty="0">
                <a:solidFill>
                  <a:schemeClr val="bg1">
                    <a:lumMod val="75000"/>
                  </a:schemeClr>
                </a:solidFill>
              </a:rPr>
              <a:t> 95% inzameling mét bewijs:</a:t>
            </a:r>
          </a:p>
          <a:p>
            <a:pPr lvl="2"/>
            <a:r>
              <a:rPr lang="nl-BE" dirty="0">
                <a:solidFill>
                  <a:schemeClr val="bg1">
                    <a:lumMod val="75000"/>
                  </a:schemeClr>
                </a:solidFill>
              </a:rPr>
              <a:t>Kermis</a:t>
            </a:r>
          </a:p>
          <a:p>
            <a:pPr lvl="2"/>
            <a:r>
              <a:rPr lang="nl-BE" dirty="0">
                <a:solidFill>
                  <a:schemeClr val="bg1">
                    <a:lumMod val="75000"/>
                  </a:schemeClr>
                </a:solidFill>
              </a:rPr>
              <a:t>Evenement van een onderwijsinstelling</a:t>
            </a:r>
          </a:p>
          <a:p>
            <a:pPr lvl="2"/>
            <a:r>
              <a:rPr lang="nl-BE" dirty="0">
                <a:solidFill>
                  <a:schemeClr val="bg1">
                    <a:lumMod val="75000"/>
                  </a:schemeClr>
                </a:solidFill>
              </a:rPr>
              <a:t>Fuif van de jeugdbeweging, sportevenement door privé-organisator, buurtfeestfeest door bewoners,…</a:t>
            </a:r>
          </a:p>
          <a:p>
            <a:pPr lvl="2"/>
            <a:r>
              <a:rPr lang="nl-BE" dirty="0">
                <a:solidFill>
                  <a:schemeClr val="bg1">
                    <a:lumMod val="75000"/>
                  </a:schemeClr>
                </a:solidFill>
                <a:hlinkClick r:id="rId3">
                  <a:extLst>
                    <a:ext uri="{A12FA001-AC4F-418D-AE19-62706E023703}">
                      <ahyp:hlinkClr xmlns:ahyp="http://schemas.microsoft.com/office/drawing/2018/hyperlinkcolor" val="tx"/>
                    </a:ext>
                  </a:extLst>
                </a:hlinkClick>
              </a:rPr>
              <a:t>Leidraad 90/95% inzameling voor de organisator</a:t>
            </a:r>
            <a:endParaRPr lang="nl-BE" dirty="0">
              <a:solidFill>
                <a:schemeClr val="bg1">
                  <a:lumMod val="75000"/>
                </a:schemeClr>
              </a:solidFill>
            </a:endParaRPr>
          </a:p>
          <a:p>
            <a:pPr marL="576000" lvl="2" indent="0">
              <a:buNone/>
            </a:pPr>
            <a:endParaRPr lang="nl-BE" dirty="0">
              <a:solidFill>
                <a:schemeClr val="bg1">
                  <a:lumMod val="75000"/>
                </a:schemeClr>
              </a:solidFill>
            </a:endParaRPr>
          </a:p>
          <a:p>
            <a:pPr lvl="1"/>
            <a:r>
              <a:rPr lang="nl-BE" sz="2600" dirty="0">
                <a:solidFill>
                  <a:schemeClr val="bg1">
                    <a:lumMod val="75000"/>
                  </a:schemeClr>
                </a:solidFill>
              </a:rPr>
              <a:t>Geen evenement – niet onderhevig aan de wetgeving</a:t>
            </a:r>
          </a:p>
          <a:p>
            <a:pPr lvl="2"/>
            <a:r>
              <a:rPr lang="nl-BE" dirty="0">
                <a:solidFill>
                  <a:schemeClr val="bg1">
                    <a:lumMod val="75000"/>
                  </a:schemeClr>
                </a:solidFill>
              </a:rPr>
              <a:t>Reguliere wekelijkse/maandelijkse markten gericht op verkoop van goederen en etenswaren voor thuisconsumptie</a:t>
            </a:r>
          </a:p>
          <a:p>
            <a:pPr lvl="2"/>
            <a:r>
              <a:rPr lang="nl-BE" sz="2100" dirty="0">
                <a:solidFill>
                  <a:schemeClr val="bg1">
                    <a:lumMod val="75000"/>
                  </a:schemeClr>
                </a:solidFill>
              </a:rPr>
              <a:t>Activiteiten met een permanent karakter: pretparken, dierentuinen, strandbars, terrassen verbonden aan een café of restaurant. (tenzij anders bepaald door lokaal bestuur)</a:t>
            </a:r>
          </a:p>
          <a:p>
            <a:pPr lvl="2"/>
            <a:endParaRPr lang="nl-BE" sz="2100" dirty="0">
              <a:solidFill>
                <a:schemeClr val="bg1">
                  <a:lumMod val="75000"/>
                </a:schemeClr>
              </a:solidFill>
            </a:endParaRPr>
          </a:p>
          <a:p>
            <a:pPr marL="576000" lvl="2" indent="0">
              <a:buNone/>
            </a:pPr>
            <a:endParaRPr lang="nl-BE" dirty="0">
              <a:solidFill>
                <a:schemeClr val="accent1">
                  <a:lumMod val="40000"/>
                  <a:lumOff val="60000"/>
                </a:schemeClr>
              </a:solidFill>
            </a:endParaRPr>
          </a:p>
          <a:p>
            <a:pPr marL="576000" lvl="2" indent="0">
              <a:buNone/>
            </a:pPr>
            <a:endParaRPr lang="nl-BE" sz="2100" dirty="0">
              <a:solidFill>
                <a:schemeClr val="accent1">
                  <a:lumMod val="40000"/>
                  <a:lumOff val="60000"/>
                </a:schemeClr>
              </a:solidFill>
            </a:endParaRPr>
          </a:p>
          <a:p>
            <a:pPr marL="576000" lvl="2" indent="0">
              <a:buNone/>
            </a:pPr>
            <a:endParaRPr lang="nl-BE" dirty="0"/>
          </a:p>
        </p:txBody>
      </p:sp>
    </p:spTree>
    <p:extLst>
      <p:ext uri="{BB962C8B-B14F-4D97-AF65-F5344CB8AC3E}">
        <p14:creationId xmlns:p14="http://schemas.microsoft.com/office/powerpoint/2010/main" val="283046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9D568-AD4F-43FE-93F2-FD1AAA7954D8}"/>
              </a:ext>
            </a:extLst>
          </p:cNvPr>
          <p:cNvSpPr>
            <a:spLocks noGrp="1"/>
          </p:cNvSpPr>
          <p:nvPr>
            <p:ph type="title"/>
          </p:nvPr>
        </p:nvSpPr>
        <p:spPr/>
        <p:txBody>
          <a:bodyPr/>
          <a:lstStyle/>
          <a:p>
            <a:r>
              <a:rPr lang="fr-BE" dirty="0"/>
              <a:t>I.1 </a:t>
            </a:r>
            <a:r>
              <a:rPr lang="fr-BE" dirty="0" err="1"/>
              <a:t>Wetgeving</a:t>
            </a:r>
            <a:r>
              <a:rPr lang="fr-BE" dirty="0"/>
              <a:t> - </a:t>
            </a:r>
            <a:r>
              <a:rPr lang="fr-BE" dirty="0" err="1"/>
              <a:t>Beslissingsboom</a:t>
            </a:r>
            <a:r>
              <a:rPr lang="fr-BE" dirty="0"/>
              <a:t> </a:t>
            </a:r>
            <a:r>
              <a:rPr lang="fr-BE" dirty="0" err="1"/>
              <a:t>evenementen</a:t>
            </a:r>
            <a:endParaRPr lang="nl-BE" dirty="0"/>
          </a:p>
        </p:txBody>
      </p:sp>
      <p:pic>
        <p:nvPicPr>
          <p:cNvPr id="7" name="Tijdelijke aanduiding voor inhoud 6">
            <a:extLst>
              <a:ext uri="{FF2B5EF4-FFF2-40B4-BE49-F238E27FC236}">
                <a16:creationId xmlns:a16="http://schemas.microsoft.com/office/drawing/2014/main" id="{489926EB-36A7-46B3-8E5B-DFD94670CB6C}"/>
              </a:ext>
            </a:extLst>
          </p:cNvPr>
          <p:cNvPicPr>
            <a:picLocks noGrp="1" noChangeAspect="1"/>
          </p:cNvPicPr>
          <p:nvPr>
            <p:ph sz="quarter" idx="15"/>
          </p:nvPr>
        </p:nvPicPr>
        <p:blipFill>
          <a:blip r:embed="rId3"/>
          <a:stretch>
            <a:fillRect/>
          </a:stretch>
        </p:blipFill>
        <p:spPr>
          <a:xfrm>
            <a:off x="3180840" y="1419712"/>
            <a:ext cx="5826501" cy="4632149"/>
          </a:xfrm>
        </p:spPr>
      </p:pic>
      <p:sp>
        <p:nvSpPr>
          <p:cNvPr id="4" name="Tijdelijke aanduiding voor dianummer 3">
            <a:extLst>
              <a:ext uri="{FF2B5EF4-FFF2-40B4-BE49-F238E27FC236}">
                <a16:creationId xmlns:a16="http://schemas.microsoft.com/office/drawing/2014/main" id="{27AF0561-54F5-4544-825D-9CC59028F12C}"/>
              </a:ext>
            </a:extLst>
          </p:cNvPr>
          <p:cNvSpPr>
            <a:spLocks noGrp="1"/>
          </p:cNvSpPr>
          <p:nvPr>
            <p:ph type="sldNum" sz="quarter" idx="12"/>
          </p:nvPr>
        </p:nvSpPr>
        <p:spPr/>
        <p:txBody>
          <a:bodyPr/>
          <a:lstStyle/>
          <a:p>
            <a:fld id="{7DAD7678-3C6F-4DE1-A59F-12BC40F05B4C}" type="datetime1">
              <a:rPr lang="nl-BE" smtClean="0"/>
              <a:pPr/>
              <a:t>29/04/2022</a:t>
            </a:fld>
            <a:r>
              <a:rPr lang="nl-BE"/>
              <a:t> | </a:t>
            </a:r>
            <a:fld id="{4FEC29A6-96D2-4855-B02C-489BA0EAE082}" type="slidenum">
              <a:rPr lang="nl-BE" smtClean="0"/>
              <a:pPr/>
              <a:t>8</a:t>
            </a:fld>
            <a:endParaRPr lang="nl-BE" dirty="0"/>
          </a:p>
        </p:txBody>
      </p:sp>
      <p:sp>
        <p:nvSpPr>
          <p:cNvPr id="5" name="Tijdelijke aanduiding voor inhoud 4">
            <a:extLst>
              <a:ext uri="{FF2B5EF4-FFF2-40B4-BE49-F238E27FC236}">
                <a16:creationId xmlns:a16="http://schemas.microsoft.com/office/drawing/2014/main" id="{7823818A-D2EF-4946-85E2-45EB0DABF513}"/>
              </a:ext>
            </a:extLst>
          </p:cNvPr>
          <p:cNvSpPr>
            <a:spLocks noGrp="1"/>
          </p:cNvSpPr>
          <p:nvPr>
            <p:ph sz="quarter" idx="16"/>
          </p:nvPr>
        </p:nvSpPr>
        <p:spPr>
          <a:xfrm>
            <a:off x="8760885" y="2958840"/>
            <a:ext cx="3048000" cy="3789091"/>
          </a:xfrm>
        </p:spPr>
        <p:txBody>
          <a:bodyPr/>
          <a:lstStyle/>
          <a:p>
            <a:r>
              <a:rPr lang="nl-BE" dirty="0">
                <a:hlinkClick r:id="rId4"/>
              </a:rPr>
              <a:t>https://www.ovam.be/sites/default/files/atoms/files/Beslissingsboom-1-evenementen.pdf</a:t>
            </a:r>
            <a:endParaRPr lang="nl-BE" dirty="0"/>
          </a:p>
        </p:txBody>
      </p:sp>
    </p:spTree>
    <p:extLst>
      <p:ext uri="{BB962C8B-B14F-4D97-AF65-F5344CB8AC3E}">
        <p14:creationId xmlns:p14="http://schemas.microsoft.com/office/powerpoint/2010/main" val="42118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4AD3-D60A-4041-834F-FE47063CAA77}"/>
              </a:ext>
            </a:extLst>
          </p:cNvPr>
          <p:cNvSpPr>
            <a:spLocks noGrp="1"/>
          </p:cNvSpPr>
          <p:nvPr>
            <p:ph type="title"/>
          </p:nvPr>
        </p:nvSpPr>
        <p:spPr/>
        <p:txBody>
          <a:bodyPr/>
          <a:lstStyle/>
          <a:p>
            <a:r>
              <a:rPr lang="nl-BE" dirty="0">
                <a:latin typeface="+mn-lt"/>
              </a:rPr>
              <a:t>I.2 Wetgeving – Eigen werking overheid</a:t>
            </a:r>
            <a:br>
              <a:rPr lang="nl-BE" dirty="0">
                <a:latin typeface="+mn-lt"/>
              </a:rPr>
            </a:br>
            <a:endParaRPr lang="nl-BE" dirty="0">
              <a:latin typeface="+mn-lt"/>
            </a:endParaRPr>
          </a:p>
        </p:txBody>
      </p:sp>
      <p:sp>
        <p:nvSpPr>
          <p:cNvPr id="3" name="Tijdelijke aanduiding voor tekst 2">
            <a:extLst>
              <a:ext uri="{FF2B5EF4-FFF2-40B4-BE49-F238E27FC236}">
                <a16:creationId xmlns:a16="http://schemas.microsoft.com/office/drawing/2014/main" id="{DEFEFB20-7AEC-4585-BE6A-60EB6A9A74D6}"/>
              </a:ext>
            </a:extLst>
          </p:cNvPr>
          <p:cNvSpPr>
            <a:spLocks noGrp="1"/>
          </p:cNvSpPr>
          <p:nvPr>
            <p:ph type="body" sz="quarter" idx="10"/>
          </p:nvPr>
        </p:nvSpPr>
        <p:spPr>
          <a:xfrm>
            <a:off x="768351" y="1326902"/>
            <a:ext cx="11040533" cy="4277486"/>
          </a:xfrm>
          <a:solidFill>
            <a:schemeClr val="bg1"/>
          </a:solidFill>
        </p:spPr>
        <p:txBody>
          <a:bodyPr>
            <a:normAutofit/>
          </a:bodyPr>
          <a:lstStyle/>
          <a:p>
            <a:pPr lvl="0"/>
            <a:r>
              <a:rPr lang="nl-BE" sz="1800" dirty="0"/>
              <a:t>Interne/eigen werking overheid? = herbruikbaar</a:t>
            </a:r>
          </a:p>
          <a:p>
            <a:pPr lvl="1"/>
            <a:r>
              <a:rPr lang="nl-BE" sz="1800" b="1" dirty="0">
                <a:solidFill>
                  <a:schemeClr val="tx2">
                    <a:lumMod val="60000"/>
                    <a:lumOff val="40000"/>
                  </a:schemeClr>
                </a:solidFill>
              </a:rPr>
              <a:t>hoofdzakelijk eigen personeel </a:t>
            </a:r>
            <a:r>
              <a:rPr lang="nl-BE" sz="1800" dirty="0">
                <a:latin typeface="FlandersArtSans-Regular" panose="00000500000000000000" pitchFamily="2" charset="0"/>
              </a:rPr>
              <a:t>(administratieve diensten, keukenpersoneel, buitendienst,…) en </a:t>
            </a:r>
            <a:r>
              <a:rPr lang="nl-BE" sz="1800" dirty="0" err="1">
                <a:latin typeface="FlandersArtSans-Regular" panose="00000500000000000000" pitchFamily="2" charset="0"/>
              </a:rPr>
              <a:t>occassioneel</a:t>
            </a:r>
            <a:r>
              <a:rPr lang="nl-BE" sz="1800" dirty="0">
                <a:latin typeface="FlandersArtSans-Regular" panose="00000500000000000000" pitchFamily="2" charset="0"/>
              </a:rPr>
              <a:t> aan derden (adviesorganen</a:t>
            </a:r>
            <a:r>
              <a:rPr lang="nl-BE" sz="1800" b="0" i="0" u="none" strike="noStrike" baseline="0" dirty="0">
                <a:latin typeface="FlandersArtSans-Regular" panose="00000500000000000000" pitchFamily="2" charset="0"/>
              </a:rPr>
              <a:t>, gemeentelijke raden, vergaderingen,…) in de reguliere werking</a:t>
            </a:r>
          </a:p>
          <a:p>
            <a:pPr marL="288000" lvl="1" indent="0">
              <a:buNone/>
            </a:pPr>
            <a:endParaRPr lang="nl-BE" sz="1800" b="0" i="0" u="none" strike="noStrike" baseline="0" dirty="0">
              <a:latin typeface="FlandersArtSans-Regular" panose="00000500000000000000" pitchFamily="2" charset="0"/>
            </a:endParaRPr>
          </a:p>
          <a:p>
            <a:r>
              <a:rPr lang="nl-BE" sz="1800" dirty="0"/>
              <a:t>Dienstverlening aan derden? = wegwerp mag nog</a:t>
            </a:r>
          </a:p>
          <a:p>
            <a:pPr lvl="1"/>
            <a:r>
              <a:rPr lang="nl-BE" sz="1800" b="0" u="none" strike="noStrike" baseline="0" dirty="0">
                <a:latin typeface="FlandersArtSans-Italic"/>
              </a:rPr>
              <a:t>Bv. maaltijdleveringen via de diensten van het OCMW, maaltijden aan patiënten in een openbaar ziekenhuis, catering aan bewoners in een openbaar rusthuis, catering voor bezoekers in de kantine van een provinciaal domein,...</a:t>
            </a:r>
          </a:p>
          <a:p>
            <a:pPr marL="288000" lvl="1" indent="0">
              <a:buNone/>
            </a:pPr>
            <a:r>
              <a:rPr lang="nl-BE" sz="1800" dirty="0">
                <a:solidFill>
                  <a:schemeClr val="tx2">
                    <a:lumMod val="60000"/>
                    <a:lumOff val="40000"/>
                  </a:schemeClr>
                </a:solidFill>
                <a:latin typeface="FlandersArtSans-Italic"/>
              </a:rPr>
              <a:t>      </a:t>
            </a:r>
            <a:r>
              <a:rPr lang="nl-BE" sz="1800" b="1" dirty="0">
                <a:solidFill>
                  <a:schemeClr val="tx2">
                    <a:lumMod val="60000"/>
                    <a:lumOff val="40000"/>
                  </a:schemeClr>
                </a:solidFill>
              </a:rPr>
              <a:t>Niettemin wordt afvalpreventie aangemoedigd… ! De algemene sorteerplicht voor bedrijven blijft van kracht.</a:t>
            </a:r>
          </a:p>
          <a:p>
            <a:pPr lvl="1"/>
            <a:r>
              <a:rPr lang="nl-BE" sz="1800" i="0" dirty="0">
                <a:latin typeface="FlandersArtSans-Italic"/>
              </a:rPr>
              <a:t>!! </a:t>
            </a:r>
            <a:r>
              <a:rPr lang="nl-BE" sz="1800" b="0" i="0" u="none" strike="noStrike" baseline="0" dirty="0">
                <a:latin typeface="FlandersArtSans-Regular" panose="00000500000000000000" pitchFamily="2" charset="0"/>
              </a:rPr>
              <a:t>het cateringaanbod aan het eigen personeel van een OCMW, openbaar ziekenhuis, rusthuis of provinciaal domein = eigen werking.</a:t>
            </a:r>
          </a:p>
          <a:p>
            <a:pPr marL="288000" lvl="1" indent="0">
              <a:buNone/>
            </a:pPr>
            <a:endParaRPr lang="nl-BE" sz="1800" dirty="0">
              <a:solidFill>
                <a:schemeClr val="tx2"/>
              </a:solidFill>
            </a:endParaRPr>
          </a:p>
          <a:p>
            <a:r>
              <a:rPr lang="nl-BE" sz="1800" dirty="0"/>
              <a:t>Uitzondering:</a:t>
            </a:r>
          </a:p>
          <a:p>
            <a:pPr lvl="1"/>
            <a:r>
              <a:rPr lang="nl-BE" sz="1800" dirty="0"/>
              <a:t>Onderwijsinstellingen niet beschouwd als overheid</a:t>
            </a:r>
          </a:p>
          <a:p>
            <a:endParaRPr lang="nl-BE" dirty="0"/>
          </a:p>
        </p:txBody>
      </p:sp>
    </p:spTree>
    <p:extLst>
      <p:ext uri="{BB962C8B-B14F-4D97-AF65-F5344CB8AC3E}">
        <p14:creationId xmlns:p14="http://schemas.microsoft.com/office/powerpoint/2010/main" val="1248542824"/>
      </p:ext>
    </p:extLst>
  </p:cSld>
  <p:clrMapOvr>
    <a:masterClrMapping/>
  </p:clrMapOvr>
</p:sld>
</file>

<file path=ppt/theme/theme1.xml><?xml version="1.0" encoding="utf-8"?>
<a:theme xmlns:a="http://schemas.openxmlformats.org/drawingml/2006/main" name="1_OVAM-Afval">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OVAM_materiaalgebruik_16-9.potx" id="{C2A353CD-D06F-4918-99CD-9F3E0405148D}" vid="{67DD07D7-8FE1-4344-B390-9AF36B659F2D}"/>
    </a:ext>
  </a:extLst>
</a:theme>
</file>

<file path=ppt/theme/theme2.xml><?xml version="1.0" encoding="utf-8"?>
<a:theme xmlns:a="http://schemas.openxmlformats.org/drawingml/2006/main" name="2_OVAM Alternatieve Titels">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OVAM">
      <a:majorFont>
        <a:latin typeface="FlandersArtSans-Bold"/>
        <a:ea typeface=""/>
        <a:cs typeface=""/>
      </a:majorFont>
      <a:minorFont>
        <a:latin typeface="FlandersArtSans-Regular"/>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OVAM_materiaalgebruik_16-9.potx" id="{C2A353CD-D06F-4918-99CD-9F3E0405148D}" vid="{E599FE73-0B34-419D-A908-A6D8C9B27E16}"/>
    </a:ext>
  </a:extLst>
</a:theme>
</file>

<file path=ppt/theme/theme3.xml><?xml version="1.0" encoding="utf-8"?>
<a:theme xmlns:a="http://schemas.openxmlformats.org/drawingml/2006/main" name="1_OVAM-Afval">
  <a:themeElements>
    <a:clrScheme name="OVAM-Materiaalgebruik">
      <a:dk1>
        <a:sysClr val="windowText" lastClr="000000"/>
      </a:dk1>
      <a:lt1>
        <a:sysClr val="window" lastClr="FFFFFF"/>
      </a:lt1>
      <a:dk2>
        <a:srgbClr val="32B2E9"/>
      </a:dk2>
      <a:lt2>
        <a:srgbClr val="E69B1F"/>
      </a:lt2>
      <a:accent1>
        <a:srgbClr val="32B2E9"/>
      </a:accent1>
      <a:accent2>
        <a:srgbClr val="D53E5E"/>
      </a:accent2>
      <a:accent3>
        <a:srgbClr val="FAC20E"/>
      </a:accent3>
      <a:accent4>
        <a:srgbClr val="795032"/>
      </a:accent4>
      <a:accent5>
        <a:srgbClr val="C68031"/>
      </a:accent5>
      <a:accent6>
        <a:srgbClr val="2B979D"/>
      </a:accent6>
      <a:hlink>
        <a:srgbClr val="2B979D"/>
      </a:hlink>
      <a:folHlink>
        <a:srgbClr val="D53E5E"/>
      </a:folHlink>
    </a:clrScheme>
    <a:fontScheme name="Aangepast 1">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eriaalgebruik_OVAM_PPT.potx" id="{7F0CE8BA-C601-40C7-8FEB-015B7B1C26D4}" vid="{BEFA00B9-0609-4DEF-A11A-51C7DA637816}"/>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Mat-gebr_16-9_OVAM_PPT</Template>
  <TotalTime>0</TotalTime>
  <Words>2864</Words>
  <Application>Microsoft Office PowerPoint</Application>
  <PresentationFormat>Breedbeeld</PresentationFormat>
  <Paragraphs>391</Paragraphs>
  <Slides>37</Slides>
  <Notes>30</Notes>
  <HiddenSlides>0</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37</vt:i4>
      </vt:variant>
    </vt:vector>
  </HeadingPairs>
  <TitlesOfParts>
    <vt:vector size="51" baseType="lpstr">
      <vt:lpstr>FlandersArtSans-Italic</vt:lpstr>
      <vt:lpstr>Flanders Art Sans Bold</vt:lpstr>
      <vt:lpstr>Webdings</vt:lpstr>
      <vt:lpstr>FlandersArtSans-Bold</vt:lpstr>
      <vt:lpstr>Calibri</vt:lpstr>
      <vt:lpstr>Courier New</vt:lpstr>
      <vt:lpstr>Wingdings</vt:lpstr>
      <vt:lpstr>Arial</vt:lpstr>
      <vt:lpstr>FlandersArtSans-Regular</vt:lpstr>
      <vt:lpstr>Flanders Art Serif</vt:lpstr>
      <vt:lpstr>Calibri Light</vt:lpstr>
      <vt:lpstr>1_OVAM-Afval</vt:lpstr>
      <vt:lpstr>2_OVAM Alternatieve Titels</vt:lpstr>
      <vt:lpstr>1_OVAM-Afval</vt:lpstr>
      <vt:lpstr>Wetgeving herbruikbaar cateringmateriaal voor dranken en bereide voedingsmiddelen   </vt:lpstr>
      <vt:lpstr>I. Wetgeving</vt:lpstr>
      <vt:lpstr>I. Wetgeving</vt:lpstr>
      <vt:lpstr>I. Wetgeving</vt:lpstr>
      <vt:lpstr>I. Wetgeving</vt:lpstr>
      <vt:lpstr>I. Wetgeving</vt:lpstr>
      <vt:lpstr>I.1 Wetgeving - Evenementen</vt:lpstr>
      <vt:lpstr>I.1 Wetgeving - Beslissingsboom evenementen</vt:lpstr>
      <vt:lpstr>I.2 Wetgeving – Eigen werking overheid </vt:lpstr>
      <vt:lpstr>I.2 Wetgeving – Beslissingsboom eigen werking overheid </vt:lpstr>
      <vt:lpstr>I.3 Wetgeving – Beslissingsboom drank </vt:lpstr>
      <vt:lpstr>I.4 Wetgeving – Beslissingsboom bereide voedingsmiddelen </vt:lpstr>
      <vt:lpstr>II. Interpretatiedocument – definities &amp; vbn begrippen  </vt:lpstr>
      <vt:lpstr>II. Interpretatiedocument – definities &amp; vbn begrippen  </vt:lpstr>
      <vt:lpstr>II. Interpretatiedocument – Samenvatting </vt:lpstr>
      <vt:lpstr>III. Aanvullende regelgeving </vt:lpstr>
      <vt:lpstr>IV.1 Uitvoering in de praktijk - eigen werking</vt:lpstr>
      <vt:lpstr>IV.1 Uitvoering in de praktijk - eigen werking</vt:lpstr>
      <vt:lpstr>IV.1 Uitvoering in de praktijk - eigen werking</vt:lpstr>
      <vt:lpstr>IV.2 Uitvoering in de praktijk - evenementen</vt:lpstr>
      <vt:lpstr>IV.2 Uitvoering in de praktijk - evenementen </vt:lpstr>
      <vt:lpstr>IV.2 Uitvoering in de praktijk - evenementen</vt:lpstr>
      <vt:lpstr>IV.2 Uitvoering in de praktijk - evenementen</vt:lpstr>
      <vt:lpstr>IV.2 Uitvoering in de praktijk - evenementen</vt:lpstr>
      <vt:lpstr>IV.3 Uitvoering in de praktijk – case</vt:lpstr>
      <vt:lpstr>IV.3 Uitvoering in de praktijk - case</vt:lpstr>
      <vt:lpstr>IV.3 Uitvoering in de praktijk  - case</vt:lpstr>
      <vt:lpstr>PowerPoint-presentatie</vt:lpstr>
      <vt:lpstr>IV.3 Uitvoering in de praktijk  - case</vt:lpstr>
      <vt:lpstr>IV.3 Uitvoering in de praktijk  - case</vt:lpstr>
      <vt:lpstr>IV.3 Uitvoering in de praktijk  - case</vt:lpstr>
      <vt:lpstr>III. Uitvoering in de praktijk  - case</vt:lpstr>
      <vt:lpstr>IV.3 Uitvoering in de praktijk  - case</vt:lpstr>
      <vt:lpstr>V. Ondersteuning voor lokale besturen</vt:lpstr>
      <vt:lpstr>VI. KWIT-campagne: www.kwitten.be</vt:lpstr>
      <vt:lpstr>VII. Aan de slag? www.groenevent.be</vt:lpstr>
      <vt:lpstr>Dank voor uw aandacht Zijn er nog vragen?</vt:lpstr>
    </vt:vector>
  </TitlesOfParts>
  <Company>Ovam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Titeldia</dc:title>
  <dc:creator>Lore Claes</dc:creator>
  <cp:lastModifiedBy>Elizabeth Cazaerck</cp:lastModifiedBy>
  <cp:revision>62</cp:revision>
  <dcterms:created xsi:type="dcterms:W3CDTF">2020-10-28T18:20:10Z</dcterms:created>
  <dcterms:modified xsi:type="dcterms:W3CDTF">2022-04-29T11:25:29Z</dcterms:modified>
</cp:coreProperties>
</file>