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00" r:id="rId1"/>
    <p:sldMasterId id="2147483710" r:id="rId2"/>
  </p:sldMasterIdLst>
  <p:notesMasterIdLst>
    <p:notesMasterId r:id="rId17"/>
  </p:notesMasterIdLst>
  <p:handoutMasterIdLst>
    <p:handoutMasterId r:id="rId18"/>
  </p:handoutMasterIdLst>
  <p:sldIdLst>
    <p:sldId id="256" r:id="rId3"/>
    <p:sldId id="271" r:id="rId4"/>
    <p:sldId id="277" r:id="rId5"/>
    <p:sldId id="286" r:id="rId6"/>
    <p:sldId id="281" r:id="rId7"/>
    <p:sldId id="287" r:id="rId8"/>
    <p:sldId id="278" r:id="rId9"/>
    <p:sldId id="290" r:id="rId10"/>
    <p:sldId id="289" r:id="rId11"/>
    <p:sldId id="291" r:id="rId12"/>
    <p:sldId id="272" r:id="rId13"/>
    <p:sldId id="273" r:id="rId14"/>
    <p:sldId id="274" r:id="rId15"/>
    <p:sldId id="270" r:id="rId16"/>
  </p:sldIdLst>
  <p:sldSz cx="12192000" cy="6858000"/>
  <p:notesSz cx="6858000" cy="9144000"/>
  <p:embeddedFontLst>
    <p:embeddedFont>
      <p:font typeface="FlandersArtSans-Bold" panose="00000800000000000000" pitchFamily="2" charset="0"/>
      <p:bold r:id="rId19"/>
    </p:embeddedFont>
    <p:embeddedFont>
      <p:font typeface="FlandersArtSans-Regular" panose="00000500000000000000" pitchFamily="2" charset="0"/>
      <p:regular r:id="rId20"/>
    </p:embeddedFont>
    <p:embeddedFont>
      <p:font typeface="Ubuntu" panose="020B0504030602030204" pitchFamily="34" charset="0"/>
      <p:regular r:id="rId21"/>
    </p:embeddedFont>
    <p:embeddedFont>
      <p:font typeface="Ubuntu Light" panose="020B0304030602030204" pitchFamily="34" charset="0"/>
      <p:regular r:id="rId22"/>
      <p:italic r:id="rId23"/>
    </p:embeddedFont>
    <p:embeddedFont>
      <p:font typeface="Webdings" panose="05030102010509060703" pitchFamily="18" charset="2"/>
      <p:regular r:id="rId24"/>
    </p:embeddedFont>
  </p:embeddedFontLst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674851A-592C-5D0B-12E9-EBD998E25AFD}" name="Maarten De Groof" initials="MD" userId="S::maarten.de.groof@ovam.be::9082a968-9463-44d1-8430-804f04687c50" providerId="AD"/>
  <p188:author id="{DAD437EB-8951-C129-E288-FD118DB1BBFD}" name="Astrid De Man" initials="AM" userId="S::astrid.de.man@ovam.be::bcb96fc6-6da1-488f-af79-c9a608b04b1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CC00"/>
    <a:srgbClr val="6F8A00"/>
    <a:srgbClr val="2B9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91D97F-9083-EB27-8E01-52E97E7A77F9}" v="42" dt="2026-09-28T16:35:31.6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715EE7-CC4C-46C7-B8F5-1B6F28DE5462}" type="datetimeFigureOut">
              <a:rPr lang="nl-BE" smtClean="0"/>
              <a:t>29/09/2026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44001B-C92A-4E2E-B726-2B39443EA38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488489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CA898F-5C07-4F97-BD2A-13D389FF96CF}" type="datetimeFigureOut">
              <a:rPr lang="nl-BE" smtClean="0"/>
              <a:t>29/09/2026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4C1FCA-DAF0-407A-85C0-4767EB17A5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79130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Alternatieve Titel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3326" y="0"/>
            <a:ext cx="5778673" cy="6889315"/>
          </a:xfrm>
          <a:prstGeom prst="rect">
            <a:avLst/>
          </a:prstGeom>
        </p:spPr>
      </p:pic>
      <p:sp>
        <p:nvSpPr>
          <p:cNvPr id="5" name="Rechthoek 4"/>
          <p:cNvSpPr/>
          <p:nvPr userDrawn="1"/>
        </p:nvSpPr>
        <p:spPr>
          <a:xfrm>
            <a:off x="162825" y="0"/>
            <a:ext cx="6250501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Gelijkbenige driehoek 3"/>
          <p:cNvSpPr/>
          <p:nvPr userDrawn="1"/>
        </p:nvSpPr>
        <p:spPr>
          <a:xfrm>
            <a:off x="3983273" y="-12527"/>
            <a:ext cx="4860098" cy="6870527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Tijdelijke aanduiding vo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2373778" y="6362277"/>
            <a:ext cx="6194026" cy="3953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nl-NL"/>
              <a:t>Klik om de naam van de spreker te bewerken</a:t>
            </a:r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624" y="5833556"/>
            <a:ext cx="1319354" cy="7469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8001" y="1193817"/>
            <a:ext cx="6384361" cy="2088000"/>
          </a:xfrm>
        </p:spPr>
        <p:txBody>
          <a:bodyPr lIns="0" tIns="0" rIns="0" bIns="0" anchor="b"/>
          <a:lstStyle>
            <a:lvl1pPr algn="l">
              <a:defRPr sz="60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8000" y="3626770"/>
            <a:ext cx="6935507" cy="174811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063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1468" y="1193817"/>
            <a:ext cx="10657416" cy="2088000"/>
          </a:xfrm>
        </p:spPr>
        <p:txBody>
          <a:bodyPr anchor="b"/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1469" y="3626770"/>
            <a:ext cx="10657415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10" name="Tijdelijke aanduiding vo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4044182" y="5583238"/>
            <a:ext cx="7764701" cy="506412"/>
          </a:xfrm>
        </p:spPr>
        <p:txBody>
          <a:bodyPr/>
          <a:lstStyle>
            <a:lvl1pPr marL="0" indent="0" algn="r">
              <a:buNone/>
              <a:defRPr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NL"/>
              <a:t>Klik om de naam van de spreker te bewerken</a:t>
            </a:r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38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</p:spTree>
    <p:extLst>
      <p:ext uri="{BB962C8B-B14F-4D97-AF65-F5344CB8AC3E}">
        <p14:creationId xmlns:p14="http://schemas.microsoft.com/office/powerpoint/2010/main" val="30354337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187" userDrawn="1">
          <p15:clr>
            <a:srgbClr val="FBAE40"/>
          </p15:clr>
        </p15:guide>
        <p15:guide id="1" pos="743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ternatieve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1467" y="1440000"/>
            <a:ext cx="10656251" cy="2088000"/>
          </a:xfrm>
        </p:spPr>
        <p:txBody>
          <a:bodyPr anchor="b"/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1467" y="3744000"/>
            <a:ext cx="10656251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11" name="Tijdelijke aanduiding vo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151468" y="5042026"/>
            <a:ext cx="7764701" cy="506412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NL"/>
              <a:t>Klik om de naam van de spreker te bewerken</a:t>
            </a:r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535" y="5857370"/>
            <a:ext cx="1682929" cy="713969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9607" y="5780901"/>
            <a:ext cx="1395904" cy="79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537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768351" y="1808164"/>
            <a:ext cx="11040533" cy="3781425"/>
          </a:xfrm>
        </p:spPr>
        <p:txBody>
          <a:bodyPr/>
          <a:lstStyle>
            <a:lvl1pPr marL="288000" indent="-288000">
              <a:buClr>
                <a:schemeClr val="tx1"/>
              </a:buClr>
              <a:buSzPct val="90000"/>
              <a:buFont typeface="Webdings" panose="05030102010509060703" pitchFamily="18" charset="2"/>
              <a:buChar char=""/>
              <a:defRPr>
                <a:solidFill>
                  <a:schemeClr val="tx1"/>
                </a:solidFill>
              </a:defRPr>
            </a:lvl1pPr>
            <a:lvl2pPr marL="576000" indent="-288000">
              <a:spcBef>
                <a:spcPts val="300"/>
              </a:spcBef>
              <a:buClr>
                <a:schemeClr val="tx1">
                  <a:lumMod val="50000"/>
                  <a:lumOff val="50000"/>
                </a:schemeClr>
              </a:buClr>
              <a:buSzPct val="75000"/>
              <a:buFont typeface="Wingdings" panose="05000000000000000000" pitchFamily="2" charset="2"/>
              <a:buChar char="§"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864000" indent="-288000">
              <a:spcBef>
                <a:spcPts val="300"/>
              </a:spcBef>
              <a:buClr>
                <a:schemeClr val="bg1">
                  <a:lumMod val="50000"/>
                </a:schemeClr>
              </a:buClr>
              <a:buSzPct val="90000"/>
              <a:buFont typeface="Courier New" panose="02070309020205020404" pitchFamily="49" charset="0"/>
              <a:buChar char="o"/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 marL="1152000" indent="-288000">
              <a:spcBef>
                <a:spcPts val="300"/>
              </a:spcBef>
              <a:buClr>
                <a:schemeClr val="bg1">
                  <a:lumMod val="50000"/>
                </a:schemeClr>
              </a:buClr>
              <a:buSzPct val="75000"/>
              <a:buFont typeface="Arial" panose="020B0604020202020204" pitchFamily="34" charset="0"/>
              <a:buChar char="•"/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 marL="1440000" indent="-288000">
              <a:spcBef>
                <a:spcPts val="300"/>
              </a:spcBef>
              <a:buClr>
                <a:schemeClr val="bg1">
                  <a:lumMod val="50000"/>
                </a:schemeClr>
              </a:buClr>
              <a:buSzPct val="90000"/>
              <a:buFont typeface="FlandersArtSans-Regular" panose="00000500000000000000" pitchFamily="50" charset="0"/>
              <a:buChar char="−"/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92369" y="6057534"/>
            <a:ext cx="2803444" cy="384174"/>
          </a:xfrm>
          <a:prstGeom prst="rect">
            <a:avLst/>
          </a:prstGeom>
        </p:spPr>
        <p:txBody>
          <a:bodyPr anchor="ctr" anchorCtr="1"/>
          <a:lstStyle>
            <a:lvl1pPr>
              <a:defRPr sz="1200">
                <a:solidFill>
                  <a:schemeClr val="tx2"/>
                </a:solidFill>
                <a:latin typeface="Calibri Light" panose="020F0302020204030204" pitchFamily="34" charset="0"/>
              </a:defRPr>
            </a:lvl1pPr>
          </a:lstStyle>
          <a:p>
            <a:fld id="{7DAD7678-3C6F-4DE1-A59F-12BC40F05B4C}" type="datetime1">
              <a:rPr lang="nl-BE" smtClean="0"/>
              <a:pPr/>
              <a:t>29/09/2026</a:t>
            </a:fld>
            <a:r>
              <a:rPr lang="nl-BE"/>
              <a:t> | </a:t>
            </a:r>
            <a:fld id="{4FEC29A6-96D2-4855-B02C-489BA0EAE082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535" y="5857370"/>
            <a:ext cx="1682929" cy="713969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9607" y="5780901"/>
            <a:ext cx="1395904" cy="79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2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5"/>
            <a:ext cx="8750633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535" y="5857370"/>
            <a:ext cx="1682929" cy="713969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9607" y="5780901"/>
            <a:ext cx="1395904" cy="79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580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1" name="Tijdelijke aanduiding voor inhoud 7"/>
          <p:cNvSpPr>
            <a:spLocks noGrp="1"/>
          </p:cNvSpPr>
          <p:nvPr>
            <p:ph sz="quarter" idx="15"/>
          </p:nvPr>
        </p:nvSpPr>
        <p:spPr>
          <a:xfrm>
            <a:off x="768000" y="1841242"/>
            <a:ext cx="5424000" cy="3789091"/>
          </a:xfrm>
        </p:spPr>
        <p:txBody>
          <a:bodyPr/>
          <a:lstStyle>
            <a:lvl1pPr marL="288000" indent="-288000">
              <a:buClr>
                <a:schemeClr val="tx1">
                  <a:lumMod val="95000"/>
                  <a:lumOff val="5000"/>
                </a:schemeClr>
              </a:buClr>
              <a:buSzPct val="90000"/>
              <a:buFont typeface="Webdings" panose="05030102010509060703" pitchFamily="18" charset="2"/>
              <a:buChar char="4"/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576000" indent="-288000">
              <a:spcBef>
                <a:spcPts val="300"/>
              </a:spcBef>
              <a:buClr>
                <a:schemeClr val="bg1">
                  <a:lumMod val="50000"/>
                </a:schemeClr>
              </a:buClr>
              <a:buSzPct val="75000"/>
              <a:buFont typeface="Wingdings" panose="05000000000000000000" pitchFamily="2" charset="2"/>
              <a:buChar char="§"/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 marL="864000" indent="-288000">
              <a:spcBef>
                <a:spcPts val="300"/>
              </a:spcBef>
              <a:buClr>
                <a:schemeClr val="bg1">
                  <a:lumMod val="50000"/>
                </a:schemeClr>
              </a:buClr>
              <a:buSzPct val="90000"/>
              <a:buFont typeface="Courier New" panose="02070309020205020404" pitchFamily="49" charset="0"/>
              <a:buChar char="o"/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 marL="1152000" indent="-288000">
              <a:spcBef>
                <a:spcPts val="300"/>
              </a:spcBef>
              <a:buClr>
                <a:schemeClr val="bg1">
                  <a:lumMod val="50000"/>
                </a:schemeClr>
              </a:buClr>
              <a:buSzPct val="75000"/>
              <a:buFont typeface="Arial" panose="020B0604020202020204" pitchFamily="34" charset="0"/>
              <a:buChar char="•"/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 marL="1440000" indent="-288000">
              <a:spcBef>
                <a:spcPts val="300"/>
              </a:spcBef>
              <a:buClr>
                <a:schemeClr val="bg1">
                  <a:lumMod val="50000"/>
                </a:schemeClr>
              </a:buClr>
              <a:buSzPct val="90000"/>
              <a:buFont typeface="FlandersArtSans-Regular" panose="00000500000000000000" pitchFamily="50" charset="0"/>
              <a:buChar char="−"/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92369" y="6057534"/>
            <a:ext cx="2803444" cy="384174"/>
          </a:xfrm>
          <a:prstGeom prst="rect">
            <a:avLst/>
          </a:prstGeom>
        </p:spPr>
        <p:txBody>
          <a:bodyPr anchor="ctr" anchorCtr="1"/>
          <a:lstStyle>
            <a:lvl1pPr>
              <a:defRPr sz="1200">
                <a:solidFill>
                  <a:schemeClr val="tx2"/>
                </a:solidFill>
                <a:latin typeface="Calibri Light" panose="020F0302020204030204" pitchFamily="34" charset="0"/>
              </a:defRPr>
            </a:lvl1pPr>
          </a:lstStyle>
          <a:p>
            <a:fld id="{7DAD7678-3C6F-4DE1-A59F-12BC40F05B4C}" type="datetime1">
              <a:rPr lang="nl-BE" smtClean="0"/>
              <a:pPr/>
              <a:t>29/09/2026</a:t>
            </a:fld>
            <a:r>
              <a:rPr lang="nl-BE"/>
              <a:t> | </a:t>
            </a:r>
            <a:fld id="{4FEC29A6-96D2-4855-B02C-489BA0EAE082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0" name="Tijdelijke aanduiding voor inhoud 7"/>
          <p:cNvSpPr>
            <a:spLocks noGrp="1"/>
          </p:cNvSpPr>
          <p:nvPr>
            <p:ph sz="quarter" idx="16"/>
          </p:nvPr>
        </p:nvSpPr>
        <p:spPr>
          <a:xfrm>
            <a:off x="6383717" y="1841242"/>
            <a:ext cx="5424000" cy="3789091"/>
          </a:xfrm>
        </p:spPr>
        <p:txBody>
          <a:bodyPr/>
          <a:lstStyle>
            <a:lvl1pPr marL="288000" indent="-288000">
              <a:buClr>
                <a:schemeClr val="tx1">
                  <a:lumMod val="95000"/>
                  <a:lumOff val="5000"/>
                </a:schemeClr>
              </a:buClr>
              <a:buSzPct val="90000"/>
              <a:buFont typeface="Webdings" panose="05030102010509060703" pitchFamily="18" charset="2"/>
              <a:buChar char="4"/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576000" indent="-288000">
              <a:spcBef>
                <a:spcPts val="300"/>
              </a:spcBef>
              <a:buClr>
                <a:schemeClr val="bg1">
                  <a:lumMod val="50000"/>
                </a:schemeClr>
              </a:buClr>
              <a:buSzPct val="75000"/>
              <a:buFont typeface="Wingdings" panose="05000000000000000000" pitchFamily="2" charset="2"/>
              <a:buChar char="§"/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 marL="864000" indent="-288000">
              <a:spcBef>
                <a:spcPts val="300"/>
              </a:spcBef>
              <a:buClr>
                <a:schemeClr val="bg1">
                  <a:lumMod val="50000"/>
                </a:schemeClr>
              </a:buClr>
              <a:buSzPct val="90000"/>
              <a:buFont typeface="Courier New" panose="02070309020205020404" pitchFamily="49" charset="0"/>
              <a:buChar char="o"/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 marL="1152000" indent="-288000">
              <a:spcBef>
                <a:spcPts val="300"/>
              </a:spcBef>
              <a:buClr>
                <a:schemeClr val="bg1">
                  <a:lumMod val="50000"/>
                </a:schemeClr>
              </a:buClr>
              <a:buSzPct val="75000"/>
              <a:buFont typeface="Arial" panose="020B0604020202020204" pitchFamily="34" charset="0"/>
              <a:buChar char="•"/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 marL="1440000" indent="-288000">
              <a:spcBef>
                <a:spcPts val="300"/>
              </a:spcBef>
              <a:buClr>
                <a:schemeClr val="bg1">
                  <a:lumMod val="50000"/>
                </a:schemeClr>
              </a:buClr>
              <a:buSzPct val="90000"/>
              <a:buFont typeface="FlandersArtSans-Regular" panose="00000500000000000000" pitchFamily="50" charset="0"/>
              <a:buChar char="−"/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535" y="5857370"/>
            <a:ext cx="1682929" cy="713969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9607" y="5780901"/>
            <a:ext cx="1395904" cy="79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5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6"/>
            <a:ext cx="10921172" cy="1260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424000" cy="801014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6000" y="1681163"/>
            <a:ext cx="5424000" cy="8028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92369" y="6057534"/>
            <a:ext cx="2803444" cy="384174"/>
          </a:xfrm>
          <a:prstGeom prst="rect">
            <a:avLst/>
          </a:prstGeom>
        </p:spPr>
        <p:txBody>
          <a:bodyPr anchor="ctr" anchorCtr="1"/>
          <a:lstStyle>
            <a:lvl1pPr>
              <a:defRPr sz="1200">
                <a:solidFill>
                  <a:schemeClr val="tx2"/>
                </a:solidFill>
                <a:latin typeface="Calibri Light" panose="020F0302020204030204" pitchFamily="34" charset="0"/>
              </a:defRPr>
            </a:lvl1pPr>
          </a:lstStyle>
          <a:p>
            <a:fld id="{7DAD7678-3C6F-4DE1-A59F-12BC40F05B4C}" type="datetime1">
              <a:rPr lang="nl-BE" smtClean="0"/>
              <a:pPr/>
              <a:t>29/09/2026</a:t>
            </a:fld>
            <a:r>
              <a:rPr lang="nl-BE"/>
              <a:t> | </a:t>
            </a:r>
            <a:fld id="{4FEC29A6-96D2-4855-B02C-489BA0EAE082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2" name="Tijdelijke aanduiding voor inhoud 7"/>
          <p:cNvSpPr>
            <a:spLocks noGrp="1"/>
          </p:cNvSpPr>
          <p:nvPr>
            <p:ph sz="quarter" idx="15"/>
          </p:nvPr>
        </p:nvSpPr>
        <p:spPr>
          <a:xfrm>
            <a:off x="839788" y="2556000"/>
            <a:ext cx="5424001" cy="3132000"/>
          </a:xfrm>
        </p:spPr>
        <p:txBody>
          <a:bodyPr/>
          <a:lstStyle>
            <a:lvl1pPr marL="288000" indent="-288000">
              <a:buClr>
                <a:schemeClr val="tx1">
                  <a:lumMod val="95000"/>
                  <a:lumOff val="5000"/>
                </a:schemeClr>
              </a:buClr>
              <a:buSzPct val="90000"/>
              <a:buFont typeface="Webdings" panose="05030102010509060703" pitchFamily="18" charset="2"/>
              <a:buChar char="4"/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576000" indent="-288000">
              <a:spcBef>
                <a:spcPts val="300"/>
              </a:spcBef>
              <a:buClr>
                <a:schemeClr val="bg1">
                  <a:lumMod val="50000"/>
                </a:schemeClr>
              </a:buClr>
              <a:buSzPct val="75000"/>
              <a:buFont typeface="Wingdings" panose="05000000000000000000" pitchFamily="2" charset="2"/>
              <a:buChar char="§"/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 marL="864000" indent="-288000">
              <a:spcBef>
                <a:spcPts val="300"/>
              </a:spcBef>
              <a:buClr>
                <a:schemeClr val="bg1">
                  <a:lumMod val="50000"/>
                </a:schemeClr>
              </a:buClr>
              <a:buSzPct val="90000"/>
              <a:buFont typeface="Courier New" panose="02070309020205020404" pitchFamily="49" charset="0"/>
              <a:buChar char="o"/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 marL="1152000" indent="-288000">
              <a:spcBef>
                <a:spcPts val="300"/>
              </a:spcBef>
              <a:buClr>
                <a:schemeClr val="bg1">
                  <a:lumMod val="50000"/>
                </a:schemeClr>
              </a:buClr>
              <a:buSzPct val="75000"/>
              <a:buFont typeface="Arial" panose="020B0604020202020204" pitchFamily="34" charset="0"/>
              <a:buChar char="•"/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 marL="1440000" indent="-288000">
              <a:spcBef>
                <a:spcPts val="300"/>
              </a:spcBef>
              <a:buClr>
                <a:schemeClr val="bg1">
                  <a:lumMod val="50000"/>
                </a:schemeClr>
              </a:buClr>
              <a:buSzPct val="90000"/>
              <a:buFont typeface="FlandersArtSans-Regular" panose="00000500000000000000" pitchFamily="50" charset="0"/>
              <a:buChar char="−"/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3" name="Tijdelijke aanduiding voor inhoud 7"/>
          <p:cNvSpPr>
            <a:spLocks noGrp="1"/>
          </p:cNvSpPr>
          <p:nvPr>
            <p:ph sz="quarter" idx="16"/>
          </p:nvPr>
        </p:nvSpPr>
        <p:spPr>
          <a:xfrm>
            <a:off x="6336000" y="2556001"/>
            <a:ext cx="5424000" cy="3132000"/>
          </a:xfrm>
        </p:spPr>
        <p:txBody>
          <a:bodyPr/>
          <a:lstStyle>
            <a:lvl1pPr marL="288000" indent="-288000">
              <a:buClr>
                <a:schemeClr val="tx1">
                  <a:lumMod val="95000"/>
                  <a:lumOff val="5000"/>
                </a:schemeClr>
              </a:buClr>
              <a:buSzPct val="90000"/>
              <a:buFont typeface="Webdings" panose="05030102010509060703" pitchFamily="18" charset="2"/>
              <a:buChar char="4"/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576000" indent="-288000">
              <a:spcBef>
                <a:spcPts val="300"/>
              </a:spcBef>
              <a:buClr>
                <a:schemeClr val="bg1">
                  <a:lumMod val="50000"/>
                </a:schemeClr>
              </a:buClr>
              <a:buSzPct val="75000"/>
              <a:buFont typeface="Wingdings" panose="05000000000000000000" pitchFamily="2" charset="2"/>
              <a:buChar char="§"/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 marL="864000" indent="-288000">
              <a:spcBef>
                <a:spcPts val="300"/>
              </a:spcBef>
              <a:buClr>
                <a:schemeClr val="bg1">
                  <a:lumMod val="50000"/>
                </a:schemeClr>
              </a:buClr>
              <a:buSzPct val="90000"/>
              <a:buFont typeface="Courier New" panose="02070309020205020404" pitchFamily="49" charset="0"/>
              <a:buChar char="o"/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 marL="1152000" indent="-288000">
              <a:spcBef>
                <a:spcPts val="300"/>
              </a:spcBef>
              <a:buClr>
                <a:schemeClr val="bg1">
                  <a:lumMod val="50000"/>
                </a:schemeClr>
              </a:buClr>
              <a:buSzPct val="75000"/>
              <a:buFont typeface="Arial" panose="020B0604020202020204" pitchFamily="34" charset="0"/>
              <a:buChar char="•"/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 marL="1440000" indent="-288000">
              <a:spcBef>
                <a:spcPts val="300"/>
              </a:spcBef>
              <a:buClr>
                <a:schemeClr val="bg1">
                  <a:lumMod val="50000"/>
                </a:schemeClr>
              </a:buClr>
              <a:buSzPct val="90000"/>
              <a:buFont typeface="FlandersArtSans-Regular" panose="00000500000000000000" pitchFamily="50" charset="0"/>
              <a:buChar char="−"/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535" y="5857370"/>
            <a:ext cx="1682929" cy="713969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9607" y="5780901"/>
            <a:ext cx="1395904" cy="79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571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92369" y="6057534"/>
            <a:ext cx="2803444" cy="384174"/>
          </a:xfrm>
          <a:prstGeom prst="rect">
            <a:avLst/>
          </a:prstGeom>
        </p:spPr>
        <p:txBody>
          <a:bodyPr anchor="ctr" anchorCtr="1"/>
          <a:lstStyle>
            <a:lvl1pPr>
              <a:defRPr sz="1200">
                <a:solidFill>
                  <a:schemeClr val="tx2"/>
                </a:solidFill>
                <a:latin typeface="Calibri Light" panose="020F0302020204030204" pitchFamily="34" charset="0"/>
              </a:defRPr>
            </a:lvl1pPr>
          </a:lstStyle>
          <a:p>
            <a:fld id="{7DAD7678-3C6F-4DE1-A59F-12BC40F05B4C}" type="datetime1">
              <a:rPr lang="nl-BE" smtClean="0"/>
              <a:pPr/>
              <a:t>29/09/2026</a:t>
            </a:fld>
            <a:r>
              <a:rPr lang="nl-BE"/>
              <a:t> | </a:t>
            </a:r>
            <a:fld id="{4FEC29A6-96D2-4855-B02C-489BA0EAE082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535" y="5857370"/>
            <a:ext cx="1682929" cy="713969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9607" y="5780901"/>
            <a:ext cx="1395904" cy="79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279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3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9" y="720001"/>
            <a:ext cx="6577771" cy="4932000"/>
          </a:xfrm>
        </p:spPr>
        <p:txBody>
          <a:bodyPr anchor="t"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0139" y="2057401"/>
            <a:ext cx="3932237" cy="359460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92369" y="6057534"/>
            <a:ext cx="2803444" cy="384174"/>
          </a:xfrm>
          <a:prstGeom prst="rect">
            <a:avLst/>
          </a:prstGeom>
        </p:spPr>
        <p:txBody>
          <a:bodyPr anchor="ctr" anchorCtr="1"/>
          <a:lstStyle>
            <a:lvl1pPr>
              <a:defRPr sz="1200">
                <a:solidFill>
                  <a:schemeClr val="tx2"/>
                </a:solidFill>
                <a:latin typeface="Calibri Light" panose="020F0302020204030204" pitchFamily="34" charset="0"/>
              </a:defRPr>
            </a:lvl1pPr>
          </a:lstStyle>
          <a:p>
            <a:fld id="{7DAD7678-3C6F-4DE1-A59F-12BC40F05B4C}" type="datetime1">
              <a:rPr lang="nl-BE" smtClean="0"/>
              <a:pPr/>
              <a:t>29/09/2026</a:t>
            </a:fld>
            <a:r>
              <a:rPr lang="nl-BE"/>
              <a:t> | </a:t>
            </a:r>
            <a:fld id="{4FEC29A6-96D2-4855-B02C-489BA0EAE082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535" y="5857370"/>
            <a:ext cx="1682929" cy="713969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8834" y="5780901"/>
            <a:ext cx="1395904" cy="79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639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lternatieve Titeldi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68076" y="0"/>
            <a:ext cx="7798420" cy="68642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00891" y="812396"/>
            <a:ext cx="2091109" cy="816935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3742" y="0"/>
            <a:ext cx="5578258" cy="6864264"/>
          </a:xfrm>
          <a:prstGeom prst="rect">
            <a:avLst/>
          </a:prstGeom>
        </p:spPr>
      </p:pic>
      <p:sp>
        <p:nvSpPr>
          <p:cNvPr id="7" name="Gelijkbenige driehoek 6"/>
          <p:cNvSpPr/>
          <p:nvPr userDrawn="1"/>
        </p:nvSpPr>
        <p:spPr>
          <a:xfrm>
            <a:off x="4158641" y="-1"/>
            <a:ext cx="4910203" cy="6864265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0839" y="1483052"/>
            <a:ext cx="6121343" cy="1358400"/>
          </a:xfrm>
        </p:spPr>
        <p:txBody>
          <a:bodyPr anchor="t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4517" y="3741370"/>
            <a:ext cx="6354782" cy="139430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11" name="Tijdelijke aanduiding vo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2468526" y="6344044"/>
            <a:ext cx="5397970" cy="5064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nl-NL"/>
              <a:t>naam van de spreker</a:t>
            </a:r>
            <a:endParaRPr lang="nl-BE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623" y="5739248"/>
            <a:ext cx="1485923" cy="841301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3117" y="883479"/>
            <a:ext cx="2246120" cy="87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395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3DA5952-F2BB-A30F-6A0D-B56EFC16A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1651" y="2519290"/>
            <a:ext cx="4490764" cy="311606"/>
          </a:xfrm>
          <a:solidFill>
            <a:schemeClr val="accent1"/>
          </a:solidFill>
        </p:spPr>
        <p:txBody>
          <a:bodyPr wrap="square" lIns="108000" tIns="72000" rIns="108000" bIns="72000" anchor="b">
            <a:sp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BCE9C71-DE43-63E2-2D42-1B92FD90E2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650" y="2998075"/>
            <a:ext cx="4501274" cy="2919249"/>
          </a:xfrm>
        </p:spPr>
        <p:txBody>
          <a:bodyPr/>
          <a:lstStyle>
            <a:lvl1pPr marL="270000" indent="-270000">
              <a:buFont typeface="Arial" panose="020B0604020202020204" pitchFamily="34" charset="0"/>
              <a:buChar char="•"/>
              <a:defRPr lang="nl-NL" sz="2000" b="0" i="0" cap="none" baseline="0" dirty="0" smtClean="0">
                <a:solidFill>
                  <a:schemeClr val="tx2"/>
                </a:solidFill>
                <a:latin typeface="Ubuntu Light" panose="020B0304030602030204" pitchFamily="34" charset="0"/>
              </a:defRPr>
            </a:lvl1pPr>
            <a:lvl2pPr marL="540000" indent="-270000">
              <a:buFont typeface="Arial" panose="020B0604020202020204" pitchFamily="34" charset="0"/>
              <a:buChar char="•"/>
              <a:defRPr sz="1600" b="0" i="0" cap="none" baseline="0">
                <a:solidFill>
                  <a:schemeClr val="tx2"/>
                </a:solidFill>
                <a:latin typeface="Ubuntu Light" panose="020B0304030602030204" pitchFamily="34" charset="0"/>
              </a:defRPr>
            </a:lvl2pPr>
            <a:lvl3pPr marL="810000" indent="-270000">
              <a:buFont typeface="Arial" panose="020B0604020202020204" pitchFamily="34" charset="0"/>
              <a:buChar char="•"/>
              <a:defRPr sz="1600" b="0" i="0" cap="none" baseline="0">
                <a:solidFill>
                  <a:schemeClr val="tx2"/>
                </a:solidFill>
                <a:latin typeface="Ubuntu Light" panose="020B0304030602030204" pitchFamily="34" charset="0"/>
              </a:defRPr>
            </a:lvl3pPr>
            <a:lvl4pPr marL="1080000" indent="-270000">
              <a:buFont typeface="Arial" panose="020B0604020202020204" pitchFamily="34" charset="0"/>
              <a:buChar char="•"/>
              <a:defRPr sz="1600" b="0" i="0" cap="none" baseline="0">
                <a:solidFill>
                  <a:schemeClr val="tx2"/>
                </a:solidFill>
                <a:latin typeface="Ubuntu Light" panose="020B0304030602030204" pitchFamily="34" charset="0"/>
              </a:defRPr>
            </a:lvl4pPr>
            <a:lvl5pPr marL="1350000" indent="-270000">
              <a:buFont typeface="Arial" panose="020B0604020202020204" pitchFamily="34" charset="0"/>
              <a:buChar char="•"/>
              <a:defRPr sz="1600" b="0" i="0" cap="none" baseline="0">
                <a:solidFill>
                  <a:schemeClr val="tx2"/>
                </a:solidFill>
                <a:latin typeface="Ubuntu Light" panose="020B0304030602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98FA20D-A70F-39F2-D1CC-0E9870A89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9736A75-0CA3-6B37-7DE0-0BDC1BF2CC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799785" y="-1192924"/>
            <a:ext cx="3000703" cy="3000703"/>
          </a:xfrm>
          <a:prstGeom prst="rect">
            <a:avLst/>
          </a:prstGeom>
        </p:spPr>
      </p:pic>
      <p:sp>
        <p:nvSpPr>
          <p:cNvPr id="27" name="Tijdelijke aanduiding voor afbeelding 26">
            <a:extLst>
              <a:ext uri="{FF2B5EF4-FFF2-40B4-BE49-F238E27FC236}">
                <a16:creationId xmlns:a16="http://schemas.microsoft.com/office/drawing/2014/main" id="{B198A048-569A-670B-2C4C-A8399C08519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27594" y="441435"/>
            <a:ext cx="2064406" cy="2191081"/>
          </a:xfrm>
          <a:custGeom>
            <a:avLst/>
            <a:gdLst>
              <a:gd name="connsiteX0" fmla="*/ 344895 w 2064406"/>
              <a:gd name="connsiteY0" fmla="*/ 0 h 2191081"/>
              <a:gd name="connsiteX1" fmla="*/ 2064406 w 2064406"/>
              <a:gd name="connsiteY1" fmla="*/ 83949 h 2191081"/>
              <a:gd name="connsiteX2" fmla="*/ 2064406 w 2064406"/>
              <a:gd name="connsiteY2" fmla="*/ 2191081 h 2191081"/>
              <a:gd name="connsiteX3" fmla="*/ 0 w 2064406"/>
              <a:gd name="connsiteY3" fmla="*/ 1824365 h 2191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4406" h="2191081">
                <a:moveTo>
                  <a:pt x="344895" y="0"/>
                </a:moveTo>
                <a:lnTo>
                  <a:pt x="2064406" y="83949"/>
                </a:lnTo>
                <a:lnTo>
                  <a:pt x="2064406" y="2191081"/>
                </a:lnTo>
                <a:lnTo>
                  <a:pt x="0" y="1824365"/>
                </a:lnTo>
                <a:close/>
              </a:path>
            </a:pathLst>
          </a:custGeom>
          <a:solidFill>
            <a:srgbClr val="EEEEEE"/>
          </a:solidFill>
        </p:spPr>
        <p:txBody>
          <a:bodyPr wrap="square" tIns="180000">
            <a:noAutofit/>
          </a:bodyPr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29" name="Tijdelijke aanduiding voor tekst 2">
            <a:extLst>
              <a:ext uri="{FF2B5EF4-FFF2-40B4-BE49-F238E27FC236}">
                <a16:creationId xmlns:a16="http://schemas.microsoft.com/office/drawing/2014/main" id="{C87299D8-5C27-3BC3-2C1E-D70E724CA5E4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75917" y="2519290"/>
            <a:ext cx="4490764" cy="311606"/>
          </a:xfrm>
          <a:solidFill>
            <a:schemeClr val="accent1"/>
          </a:solidFill>
        </p:spPr>
        <p:txBody>
          <a:bodyPr wrap="square" lIns="108000" tIns="72000" rIns="108000" bIns="72000" anchor="b">
            <a:sp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ijdelijke aanduiding voor tekst 18">
            <a:extLst>
              <a:ext uri="{FF2B5EF4-FFF2-40B4-BE49-F238E27FC236}">
                <a16:creationId xmlns:a16="http://schemas.microsoft.com/office/drawing/2014/main" id="{BBA17E3E-57B7-4CCA-81E4-354EEF3E609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1650" y="840829"/>
            <a:ext cx="7610475" cy="1166648"/>
          </a:xfrm>
        </p:spPr>
        <p:txBody>
          <a:bodyPr/>
          <a:lstStyle>
            <a:lvl1pPr>
              <a:defRPr sz="3600" b="0" i="0" cap="none" baseline="0">
                <a:solidFill>
                  <a:schemeClr val="accent2"/>
                </a:solidFill>
                <a:latin typeface="Ubuntu" panose="020B0504030602030204" pitchFamily="34" charset="0"/>
              </a:defRPr>
            </a:lvl1pPr>
            <a:lvl2pPr>
              <a:spcBef>
                <a:spcPts val="0"/>
              </a:spcBef>
              <a:defRPr sz="2400" b="0" i="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>
              <a:defRPr sz="2400" b="0" i="0">
                <a:latin typeface="Ubuntu" panose="020B0504030602030204" pitchFamily="34" charset="0"/>
              </a:defRPr>
            </a:lvl3pPr>
            <a:lvl4pPr>
              <a:defRPr sz="2400" b="0" i="0">
                <a:latin typeface="Ubuntu" panose="020B0504030602030204" pitchFamily="34" charset="0"/>
              </a:defRPr>
            </a:lvl4pPr>
            <a:lvl5pPr>
              <a:defRPr sz="2400" b="0" i="0">
                <a:latin typeface="Ubuntu" panose="020B0504030602030204" pitchFamily="34" charset="0"/>
              </a:defRPr>
            </a:lvl5pPr>
          </a:lstStyle>
          <a:p>
            <a:r>
              <a:rPr lang="nl-NL" err="1"/>
              <a:t>Title</a:t>
            </a:r>
            <a:r>
              <a:rPr lang="nl-NL"/>
              <a:t>: first level</a:t>
            </a:r>
          </a:p>
          <a:p>
            <a:pPr lvl="1"/>
            <a:r>
              <a:rPr lang="nl-NL" err="1"/>
              <a:t>Subtitle</a:t>
            </a:r>
            <a:r>
              <a:rPr lang="nl-NL"/>
              <a:t>: second level</a:t>
            </a:r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F4A6D736-51FD-2613-71D7-67795B6AC3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29688" y="6492873"/>
            <a:ext cx="2743200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i="0">
                <a:solidFill>
                  <a:schemeClr val="tx1">
                    <a:tint val="75000"/>
                  </a:schemeClr>
                </a:solidFill>
                <a:latin typeface="Ubuntu Light" panose="020B0304030602030204" pitchFamily="34" charset="0"/>
              </a:defRPr>
            </a:lvl1pPr>
          </a:lstStyle>
          <a:p>
            <a:fld id="{753DF952-D027-8E40-A83A-419073E78E29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5" name="Tijdelijke aanduiding voor inhoud 3">
            <a:extLst>
              <a:ext uri="{FF2B5EF4-FFF2-40B4-BE49-F238E27FC236}">
                <a16:creationId xmlns:a16="http://schemas.microsoft.com/office/drawing/2014/main" id="{9D7315E7-AD01-213A-6C7B-BB091914DEB7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5375916" y="2998075"/>
            <a:ext cx="4501274" cy="2919249"/>
          </a:xfrm>
        </p:spPr>
        <p:txBody>
          <a:bodyPr/>
          <a:lstStyle>
            <a:lvl1pPr marL="270000" indent="-270000">
              <a:buFont typeface="Arial" panose="020B0604020202020204" pitchFamily="34" charset="0"/>
              <a:buChar char="•"/>
              <a:defRPr lang="nl-NL" sz="2000" b="0" i="0" cap="none" baseline="0" dirty="0" smtClean="0">
                <a:solidFill>
                  <a:schemeClr val="tx2"/>
                </a:solidFill>
                <a:latin typeface="Ubuntu Light" panose="020B0304030602030204" pitchFamily="34" charset="0"/>
              </a:defRPr>
            </a:lvl1pPr>
            <a:lvl2pPr marL="540000" indent="-270000">
              <a:buFont typeface="Arial" panose="020B0604020202020204" pitchFamily="34" charset="0"/>
              <a:buChar char="•"/>
              <a:defRPr sz="1600" b="0" i="0" cap="none" baseline="0">
                <a:solidFill>
                  <a:schemeClr val="tx2"/>
                </a:solidFill>
                <a:latin typeface="Ubuntu Light" panose="020B0304030602030204" pitchFamily="34" charset="0"/>
              </a:defRPr>
            </a:lvl2pPr>
            <a:lvl3pPr marL="810000" indent="-270000">
              <a:buFont typeface="Arial" panose="020B0604020202020204" pitchFamily="34" charset="0"/>
              <a:buChar char="•"/>
              <a:defRPr sz="1600" b="0" i="0" cap="none" baseline="0">
                <a:solidFill>
                  <a:schemeClr val="tx2"/>
                </a:solidFill>
                <a:latin typeface="Ubuntu Light" panose="020B0304030602030204" pitchFamily="34" charset="0"/>
              </a:defRPr>
            </a:lvl3pPr>
            <a:lvl4pPr marL="1080000" indent="-270000">
              <a:buFont typeface="Arial" panose="020B0604020202020204" pitchFamily="34" charset="0"/>
              <a:buChar char="•"/>
              <a:defRPr sz="1600" b="0" i="0" cap="none" baseline="0">
                <a:solidFill>
                  <a:schemeClr val="tx2"/>
                </a:solidFill>
                <a:latin typeface="Ubuntu Light" panose="020B0304030602030204" pitchFamily="34" charset="0"/>
              </a:defRPr>
            </a:lvl4pPr>
            <a:lvl5pPr marL="1350000" indent="-270000">
              <a:buFont typeface="Arial" panose="020B0604020202020204" pitchFamily="34" charset="0"/>
              <a:buChar char="•"/>
              <a:defRPr sz="1600" b="0" i="0" cap="none" baseline="0">
                <a:solidFill>
                  <a:schemeClr val="tx2"/>
                </a:solidFill>
                <a:latin typeface="Ubuntu Light" panose="020B0304030602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34683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 - ora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Vrije vorm 42">
            <a:extLst>
              <a:ext uri="{FF2B5EF4-FFF2-40B4-BE49-F238E27FC236}">
                <a16:creationId xmlns:a16="http://schemas.microsoft.com/office/drawing/2014/main" id="{F3A4C8D3-A304-16F2-1A56-585581134A9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9312623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279799 h 6858000"/>
              <a:gd name="connsiteX5" fmla="*/ 8691667 w 12192000"/>
              <a:gd name="connsiteY5" fmla="*/ 327827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9312623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279799"/>
                </a:lnTo>
                <a:lnTo>
                  <a:pt x="8691667" y="327827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F23F67-1C73-7994-A698-DD16705AD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651" y="584200"/>
            <a:ext cx="6879918" cy="2438704"/>
          </a:xfrm>
        </p:spPr>
        <p:txBody>
          <a:bodyPr anchor="b"/>
          <a:lstStyle>
            <a:lvl1pPr>
              <a:lnSpc>
                <a:spcPct val="90000"/>
              </a:lnSpc>
              <a:defRPr sz="5400" spc="-5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7F697E1-5634-E164-583E-2DF55EB73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BCB2313-06A5-F869-C7CC-118F8E3B0CF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0023" y="6113267"/>
            <a:ext cx="1272802" cy="28025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52DF5C58-A146-534E-98F2-0F61207C50A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53201" y="2533087"/>
            <a:ext cx="3635660" cy="3859776"/>
          </a:xfrm>
          <a:prstGeom prst="rect">
            <a:avLst/>
          </a:prstGeom>
        </p:spPr>
      </p:pic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43145DC9-E72E-4810-FA9D-F218EC265F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55464" y="457201"/>
            <a:ext cx="4536536" cy="5762258"/>
          </a:xfrm>
          <a:custGeom>
            <a:avLst/>
            <a:gdLst>
              <a:gd name="connsiteX0" fmla="*/ 0 w 4536536"/>
              <a:gd name="connsiteY0" fmla="*/ 0 h 5762258"/>
              <a:gd name="connsiteX1" fmla="*/ 4536536 w 4536536"/>
              <a:gd name="connsiteY1" fmla="*/ 398642 h 5762258"/>
              <a:gd name="connsiteX2" fmla="*/ 4536536 w 4536536"/>
              <a:gd name="connsiteY2" fmla="*/ 4794016 h 5762258"/>
              <a:gd name="connsiteX3" fmla="*/ 329025 w 4536536"/>
              <a:gd name="connsiteY3" fmla="*/ 5762258 h 5762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36536" h="5762258">
                <a:moveTo>
                  <a:pt x="0" y="0"/>
                </a:moveTo>
                <a:lnTo>
                  <a:pt x="4536536" y="398642"/>
                </a:lnTo>
                <a:lnTo>
                  <a:pt x="4536536" y="4794016"/>
                </a:lnTo>
                <a:lnTo>
                  <a:pt x="329025" y="5762258"/>
                </a:lnTo>
                <a:close/>
              </a:path>
            </a:pathLst>
          </a:custGeom>
          <a:solidFill>
            <a:srgbClr val="EEEEEE"/>
          </a:solidFill>
        </p:spPr>
        <p:txBody>
          <a:bodyPr wrap="square" tIns="360000">
            <a:noAutofit/>
          </a:bodyPr>
          <a:lstStyle>
            <a:lvl1pPr algn="ctr">
              <a:defRPr sz="1200" cap="none" baseline="0"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3" name="Tijdelijke aanduiding voor dianummer 5">
            <a:extLst>
              <a:ext uri="{FF2B5EF4-FFF2-40B4-BE49-F238E27FC236}">
                <a16:creationId xmlns:a16="http://schemas.microsoft.com/office/drawing/2014/main" id="{053A6352-4432-288A-5CB6-B4531E63A4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29688" y="6492873"/>
            <a:ext cx="2743200" cy="3651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 b="0" i="0">
                <a:solidFill>
                  <a:schemeClr val="tx1">
                    <a:tint val="75000"/>
                  </a:schemeClr>
                </a:solidFill>
                <a:latin typeface="Ubuntu Light" panose="020B0304030602030204" pitchFamily="34" charset="0"/>
              </a:defRPr>
            </a:lvl1pPr>
          </a:lstStyle>
          <a:p>
            <a:fld id="{753DF952-D027-8E40-A83A-419073E78E29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47861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ame footer 1">
            <a:extLst>
              <a:ext uri="{FF2B5EF4-FFF2-40B4-BE49-F238E27FC236}">
                <a16:creationId xmlns:a16="http://schemas.microsoft.com/office/drawing/2014/main" id="{08E717A3-5FA0-42B4-8B6A-AC28B1E600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Select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Frame slide number 2">
            <a:extLst>
              <a:ext uri="{FF2B5EF4-FFF2-40B4-BE49-F238E27FC236}">
                <a16:creationId xmlns:a16="http://schemas.microsoft.com/office/drawing/2014/main" id="{32890FC6-98B2-4A9F-95D9-AD0EC0908863}"/>
              </a:ext>
            </a:extLst>
          </p:cNvPr>
          <p:cNvSpPr>
            <a:spLocks noGrp="1" noSelect="1"/>
          </p:cNvSpPr>
          <p:nvPr>
            <p:ph type="sldNum" sz="quarter" idx="12"/>
          </p:nvPr>
        </p:nvSpPr>
        <p:spPr/>
        <p:txBody>
          <a:bodyPr/>
          <a:lstStyle/>
          <a:p>
            <a:fld id="{9EFF45C9-7FA9-9743-AEA9-BA85E185A597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927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ternatieve Titel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pic>
        <p:nvPicPr>
          <p:cNvPr id="6" name="Afbeelding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15200" y="0"/>
            <a:ext cx="4876800" cy="6876790"/>
          </a:xfrm>
          <a:prstGeom prst="rect">
            <a:avLst/>
          </a:prstGeom>
        </p:spPr>
      </p:pic>
      <p:sp>
        <p:nvSpPr>
          <p:cNvPr id="13" name="Trapezium 12"/>
          <p:cNvSpPr>
            <a:spLocks noChangeAspect="1"/>
          </p:cNvSpPr>
          <p:nvPr/>
        </p:nvSpPr>
        <p:spPr>
          <a:xfrm>
            <a:off x="0" y="0"/>
            <a:ext cx="9909160" cy="6858000"/>
          </a:xfrm>
          <a:prstGeom prst="trapezoid">
            <a:avLst>
              <a:gd name="adj" fmla="val 3489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10" name="Tijdelijke aanduiding vo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2373777" y="6362277"/>
            <a:ext cx="6681013" cy="3953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nl-NL"/>
              <a:t>Klik om de naam van de spreker te bewerken</a:t>
            </a:r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624" y="5833556"/>
            <a:ext cx="1319354" cy="7469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8001" y="1193817"/>
            <a:ext cx="7182819" cy="2088000"/>
          </a:xfrm>
        </p:spPr>
        <p:txBody>
          <a:bodyPr lIns="0" tIns="0" rIns="0" bIns="0" anchor="b"/>
          <a:lstStyle>
            <a:lvl1pPr algn="l">
              <a:defRPr sz="60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8000" y="3626770"/>
            <a:ext cx="8074280" cy="174811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3117" y="883479"/>
            <a:ext cx="2246120" cy="87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850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350" y="288000"/>
            <a:ext cx="11040535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350" y="1825625"/>
            <a:ext cx="11040535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288000" lvl="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15"/>
              </a:buBlip>
            </a:pPr>
            <a:r>
              <a:rPr lang="nl-NL"/>
              <a:t>Klik om de modelstijlen te bewerken</a:t>
            </a:r>
          </a:p>
          <a:p>
            <a:pPr marL="576000" lvl="1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0000"/>
              <a:buFontTx/>
              <a:buBlip>
                <a:blip r:embed="rId16"/>
              </a:buBlip>
            </a:pPr>
            <a:r>
              <a:rPr lang="nl-NL"/>
              <a:t>Tweede niveau</a:t>
            </a:r>
          </a:p>
          <a:p>
            <a:pPr marL="864000" lvl="2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17"/>
              </a:buBlip>
            </a:pPr>
            <a:r>
              <a:rPr lang="nl-NL"/>
              <a:t>Derde niveau</a:t>
            </a:r>
          </a:p>
          <a:p>
            <a:pPr marL="1152000" lvl="3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18"/>
              </a:buBlip>
            </a:pPr>
            <a:r>
              <a:rPr lang="nl-NL"/>
              <a:t>Vierde niveau</a:t>
            </a:r>
          </a:p>
          <a:p>
            <a:pPr marL="1440000" lvl="4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15"/>
              </a:buBlip>
            </a:pPr>
            <a:r>
              <a:rPr lang="nl-NL"/>
              <a:t>Vijfde niveau</a:t>
            </a:r>
            <a:endParaRPr lang="en-US"/>
          </a:p>
        </p:txBody>
      </p:sp>
      <p:sp>
        <p:nvSpPr>
          <p:cNvPr id="7" name="Rechthoek 6"/>
          <p:cNvSpPr/>
          <p:nvPr/>
        </p:nvSpPr>
        <p:spPr>
          <a:xfrm>
            <a:off x="0" y="0"/>
            <a:ext cx="384000" cy="6858000"/>
          </a:xfrm>
          <a:prstGeom prst="rect">
            <a:avLst/>
          </a:prstGeom>
          <a:solidFill>
            <a:srgbClr val="A3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5" name="Rechthoek 4"/>
          <p:cNvSpPr/>
          <p:nvPr userDrawn="1"/>
        </p:nvSpPr>
        <p:spPr>
          <a:xfrm>
            <a:off x="0" y="0"/>
            <a:ext cx="38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</p:spTree>
    <p:extLst>
      <p:ext uri="{BB962C8B-B14F-4D97-AF65-F5344CB8AC3E}">
        <p14:creationId xmlns:p14="http://schemas.microsoft.com/office/powerpoint/2010/main" val="893215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9" r:id="rId9"/>
    <p:sldLayoutId id="2147483714" r:id="rId10"/>
    <p:sldLayoutId id="2147483717" r:id="rId11"/>
    <p:sldLayoutId id="2147483718" r:id="rId12"/>
    <p:sldLayoutId id="214748371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700" b="1" i="0" kern="1200" dirty="0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nl-NL" sz="2200" b="1" kern="1200" spc="0" dirty="0" smtClean="0">
          <a:solidFill>
            <a:schemeClr val="tx1">
              <a:lumMod val="95000"/>
              <a:lumOff val="5000"/>
            </a:schemeClr>
          </a:solidFill>
          <a:latin typeface="Calibri" panose="020F0502020204030204" pitchFamily="34" charset="0"/>
          <a:ea typeface="+mn-ea"/>
          <a:cs typeface="+mn-cs"/>
        </a:defRPr>
      </a:lvl1pPr>
      <a:lvl2pPr marL="630900" indent="-3429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lang="nl-NL" sz="2200" kern="1200" spc="0" dirty="0" smtClean="0">
          <a:solidFill>
            <a:schemeClr val="bg1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2pPr>
      <a:lvl3pPr marL="918900" indent="-3429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lang="nl-NL" sz="2000" kern="1200" spc="0" dirty="0" smtClean="0">
          <a:solidFill>
            <a:schemeClr val="bg1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3pPr>
      <a:lvl4pPr marL="14949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000" kern="1200" spc="0" dirty="0">
          <a:solidFill>
            <a:schemeClr val="bg1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000" kern="1200" spc="0" baseline="0" dirty="0">
          <a:solidFill>
            <a:schemeClr val="bg1">
              <a:lumMod val="50000"/>
            </a:schemeClr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187" userDrawn="1">
          <p15:clr>
            <a:srgbClr val="F26B43"/>
          </p15:clr>
        </p15:guide>
        <p15:guide id="1" pos="7439" userDrawn="1">
          <p15:clr>
            <a:srgbClr val="F26B43"/>
          </p15:clr>
        </p15:guide>
        <p15:guide id="2" pos="484" userDrawn="1">
          <p15:clr>
            <a:srgbClr val="F26B43"/>
          </p15:clr>
        </p15:guide>
        <p15:guide id="3" orient="horz" pos="4133" userDrawn="1">
          <p15:clr>
            <a:srgbClr val="F26B43"/>
          </p15:clr>
        </p15:guide>
        <p15:guide id="4" pos="725" userDrawn="1">
          <p15:clr>
            <a:srgbClr val="F26B43"/>
          </p15:clr>
        </p15:guide>
        <p15:guide id="5" orient="horz" pos="1139" userDrawn="1">
          <p15:clr>
            <a:srgbClr val="F26B43"/>
          </p15:clr>
        </p15:guide>
        <p15:guide id="6" orient="horz" pos="352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351" y="317499"/>
            <a:ext cx="11040533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56567" y="6359528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7733" y="6356352"/>
            <a:ext cx="187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76933" y="6337303"/>
            <a:ext cx="1346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B78A0-EAE8-43DC-8AB4-56AB459EB521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Tijdelijke aanduiding voor inhoud 7"/>
          <p:cNvSpPr txBox="1">
            <a:spLocks/>
          </p:cNvSpPr>
          <p:nvPr/>
        </p:nvSpPr>
        <p:spPr>
          <a:xfrm>
            <a:off x="767999" y="1841242"/>
            <a:ext cx="11040884" cy="3789091"/>
          </a:xfrm>
          <a:prstGeom prst="rect">
            <a:avLst/>
          </a:prstGeom>
        </p:spPr>
        <p:txBody>
          <a:bodyPr lIns="0" tIns="0" rIns="0" bIns="0"/>
          <a:lstStyle>
            <a:lvl1pPr marL="288000" indent="-288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>
                  <a:lumMod val="95000"/>
                  <a:lumOff val="5000"/>
                </a:schemeClr>
              </a:buClr>
              <a:buSzPct val="90000"/>
              <a:buFont typeface="Webdings" panose="05030102010509060703" pitchFamily="18" charset="2"/>
              <a:buChar char="4"/>
              <a:defRPr lang="nl-NL" sz="2200" kern="1200" spc="0">
                <a:solidFill>
                  <a:schemeClr val="tx1">
                    <a:lumMod val="95000"/>
                    <a:lumOff val="5000"/>
                  </a:schemeClr>
                </a:solidFill>
                <a:latin typeface="FlandersArtSans-Bold" panose="00000800000000000000" pitchFamily="2" charset="0"/>
                <a:ea typeface="+mn-ea"/>
                <a:cs typeface="+mn-cs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bg1">
                  <a:lumMod val="50000"/>
                </a:schemeClr>
              </a:buClr>
              <a:buSzPct val="75000"/>
              <a:buFont typeface="Wingdings" panose="05000000000000000000" pitchFamily="2" charset="2"/>
              <a:buChar char="§"/>
              <a:defRPr lang="nl-NL" sz="2200" kern="1200" spc="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bg1">
                  <a:lumMod val="50000"/>
                </a:schemeClr>
              </a:buClr>
              <a:buSzPct val="90000"/>
              <a:buFont typeface="Courier New" panose="02070309020205020404" pitchFamily="49" charset="0"/>
              <a:buChar char="o"/>
              <a:defRPr lang="nl-NL" sz="2000" kern="1200" spc="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bg1">
                  <a:lumMod val="50000"/>
                </a:schemeClr>
              </a:buClr>
              <a:buSzPct val="75000"/>
              <a:buFont typeface="Arial" panose="020B0604020202020204" pitchFamily="34" charset="0"/>
              <a:buChar char="•"/>
              <a:defRPr lang="en-US" sz="2000" kern="1200" spc="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Clr>
                <a:schemeClr val="bg1">
                  <a:lumMod val="50000"/>
                </a:schemeClr>
              </a:buClr>
              <a:buSzPct val="90000"/>
              <a:buFont typeface="FlandersArtSans-Regular" panose="00000500000000000000" pitchFamily="50" charset="0"/>
              <a:buChar char="−"/>
              <a:defRPr lang="en-US" sz="2000" kern="1200" spc="0" baseline="0">
                <a:solidFill>
                  <a:schemeClr val="bg1">
                    <a:lumMod val="50000"/>
                  </a:schemeClr>
                </a:solidFill>
                <a:latin typeface="FlandersArtSans-Regular" panose="000005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2200">
                <a:latin typeface="Calibri" panose="020F0502020204030204" pitchFamily="34" charset="0"/>
                <a:cs typeface="Calibri" panose="020F0502020204030204" pitchFamily="34" charset="0"/>
              </a:rPr>
              <a:t>Klik om de modelstijlen te bewerken</a:t>
            </a:r>
          </a:p>
          <a:p>
            <a:pPr lvl="1"/>
            <a:r>
              <a:rPr lang="nl-BE" sz="2200"/>
              <a:t>Tweede niveau</a:t>
            </a:r>
          </a:p>
          <a:p>
            <a:pPr lvl="2"/>
            <a:r>
              <a:rPr lang="nl-BE" sz="2000"/>
              <a:t>Derde niveau</a:t>
            </a:r>
          </a:p>
          <a:p>
            <a:pPr lvl="3"/>
            <a:r>
              <a:rPr lang="nl-BE" sz="2000"/>
              <a:t>Vierde niveau</a:t>
            </a:r>
          </a:p>
          <a:p>
            <a:pPr lvl="4"/>
            <a:r>
              <a:rPr lang="nl-BE" sz="2000"/>
              <a:t>Vijfde niveau</a:t>
            </a:r>
          </a:p>
          <a:p>
            <a:endParaRPr lang="nl-BE" sz="2200"/>
          </a:p>
        </p:txBody>
      </p:sp>
      <p:sp>
        <p:nvSpPr>
          <p:cNvPr id="3" name="Rechthoek 2"/>
          <p:cNvSpPr/>
          <p:nvPr userDrawn="1"/>
        </p:nvSpPr>
        <p:spPr>
          <a:xfrm>
            <a:off x="0" y="0"/>
            <a:ext cx="423746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2134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700" b="1" i="0" kern="1200" dirty="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nl-NL" sz="2200" kern="1200" spc="0" dirty="0" smtClean="0">
          <a:solidFill>
            <a:schemeClr val="tx1"/>
          </a:solidFill>
          <a:latin typeface="FlandersArtSans-Bold" panose="00000800000000000000" pitchFamily="2" charset="0"/>
          <a:ea typeface="+mn-ea"/>
          <a:cs typeface="+mn-cs"/>
        </a:defRPr>
      </a:lvl1pPr>
      <a:lvl2pPr marL="6309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nl-NL" sz="2200" kern="1200" spc="0" dirty="0" smtClean="0">
          <a:solidFill>
            <a:schemeClr val="bg1">
              <a:lumMod val="50000"/>
            </a:schemeClr>
          </a:solidFill>
          <a:latin typeface="FlandersArtSans-Regular" panose="00000500000000000000" pitchFamily="2" charset="0"/>
          <a:ea typeface="+mn-ea"/>
          <a:cs typeface="+mn-cs"/>
        </a:defRPr>
      </a:lvl2pPr>
      <a:lvl3pPr marL="9189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nl-NL" sz="2000" kern="1200" spc="0" dirty="0" smtClean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3pPr>
      <a:lvl4pPr marL="14949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000" kern="1200" spc="0" dirty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000" kern="1200" spc="0" baseline="0" dirty="0">
          <a:solidFill>
            <a:schemeClr val="tx1"/>
          </a:solidFill>
          <a:latin typeface="FlandersArtSans-Regular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241" userDrawn="1">
          <p15:clr>
            <a:srgbClr val="F26B43"/>
          </p15:clr>
        </p15:guide>
        <p15:guide id="3" pos="484" userDrawn="1">
          <p15:clr>
            <a:srgbClr val="F26B43"/>
          </p15:clr>
        </p15:guide>
        <p15:guide id="4" pos="7439" userDrawn="1">
          <p15:clr>
            <a:srgbClr val="F26B43"/>
          </p15:clr>
        </p15:guide>
        <p15:guide id="5" orient="horz" pos="413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ovam.vlaanderen.be/register-van-geproduceerde-afvalstoffen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ovam.vlaanderen.be/selectieve-inzameling-uw-verplichtingen-als-bedrijf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maarten.de.groof@ovam.be" TargetMode="External"/><Relationship Id="rId2" Type="http://schemas.openxmlformats.org/officeDocument/2006/relationships/hyperlink" Target="mailto:astrid.de.man@ovam.be" TargetMode="External"/><Relationship Id="rId1" Type="http://schemas.openxmlformats.org/officeDocument/2006/relationships/slideLayout" Target="../slideLayouts/slideLayout10.xml"/><Relationship Id="rId4" Type="http://schemas.openxmlformats.org/officeDocument/2006/relationships/hyperlink" Target="mailto:lynn.biermans@ovam.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643928" y="852169"/>
            <a:ext cx="5958670" cy="1720503"/>
          </a:xfrm>
        </p:spPr>
        <p:txBody>
          <a:bodyPr/>
          <a:lstStyle/>
          <a:p>
            <a:r>
              <a:rPr lang="nl-BE" sz="4800"/>
              <a:t>Afvalbeheer in opvangcentra voor vogels en wilde dieren in Vlaanderen </a:t>
            </a:r>
            <a:endParaRPr lang="nl-BE" sz="4800" b="1">
              <a:latin typeface="Calibri" panose="020F0502020204030204" pitchFamily="34" charset="0"/>
            </a:endParaRPr>
          </a:p>
        </p:txBody>
      </p:sp>
      <p:sp>
        <p:nvSpPr>
          <p:cNvPr id="5" name="Ondertitel 4"/>
          <p:cNvSpPr>
            <a:spLocks noGrp="1"/>
          </p:cNvSpPr>
          <p:nvPr>
            <p:ph type="subTitle" idx="1"/>
          </p:nvPr>
        </p:nvSpPr>
        <p:spPr>
          <a:xfrm>
            <a:off x="643928" y="4118692"/>
            <a:ext cx="5521011" cy="1209676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nl-BE" sz="3600">
                <a:latin typeface="Calibri"/>
                <a:ea typeface="Calibri"/>
                <a:cs typeface="Calibri"/>
              </a:rPr>
              <a:t>Toelichting bij richtlijn </a:t>
            </a:r>
          </a:p>
          <a:p>
            <a:r>
              <a:rPr lang="nl-BE" sz="3600">
                <a:latin typeface="Calibri"/>
                <a:ea typeface="Calibri"/>
                <a:cs typeface="Calibri"/>
              </a:rPr>
              <a:t>24/09/2026</a:t>
            </a:r>
            <a:endParaRPr lang="nl-BE" sz="3600" b="1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486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5767E9-2EF5-53A2-DD9A-91968B6A5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Situering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EE06AF2-70A3-9282-CC85-E3F248EE3B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287655" indent="-287655"/>
            <a:r>
              <a:rPr lang="nl-B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Afval van de werking van een VOC wordt als bedrijfsafval beschouwd </a:t>
            </a:r>
            <a:endParaRPr lang="nl-BE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5945" lvl="1" indent="-287655">
              <a:buClr>
                <a:srgbClr val="808080"/>
              </a:buClr>
              <a:buFont typeface="Courier New" panose="05030102010509060703" pitchFamily="18" charset="2"/>
              <a:buChar char="o"/>
            </a:pPr>
            <a:r>
              <a:rPr lang="nl-B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Standaard: bedrijfsafval wordt ingezameld via private inzamelaar</a:t>
            </a:r>
            <a:endParaRPr lang="nl-BE" b="1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5945" lvl="1" indent="-287655">
              <a:buClr>
                <a:srgbClr val="808080"/>
              </a:buClr>
              <a:buFont typeface="Courier New" panose="05030102010509060703" pitchFamily="18" charset="2"/>
              <a:buChar char="o"/>
            </a:pPr>
            <a:r>
              <a:rPr lang="nl-B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Afval dat vergelijkbaar is qua aard en hoeveelheid aan huishoudelijk afval, kan ook via het huishoudelijk circuit worden ingezameld (bv. huis-aan-huisophaling of recyclagepark). </a:t>
            </a:r>
            <a:endParaRPr lang="nl-BE" b="1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7655" indent="-287655">
              <a:buClr>
                <a:srgbClr val="000000"/>
              </a:buClr>
            </a:pPr>
            <a:endParaRPr lang="nl-BE" b="0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7655" indent="-287655">
              <a:buClr>
                <a:srgbClr val="000000"/>
              </a:buClr>
            </a:pPr>
            <a:r>
              <a:rPr lang="nl-B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Verduidelijking van sorteerverplichting van afvalstoffen die typisch bij een VOC vrijkomen. Geen regelgeving die enkel van toepassing is op een VOC. </a:t>
            </a:r>
          </a:p>
          <a:p>
            <a:pPr marL="287655" indent="-287655">
              <a:buClr>
                <a:srgbClr val="000000"/>
              </a:buClr>
            </a:pPr>
            <a:endParaRPr lang="nl-BE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287655" indent="-287655">
              <a:buClr>
                <a:srgbClr val="000000"/>
              </a:buClr>
            </a:pPr>
            <a:r>
              <a:rPr lang="nl-BE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Document als toevoeging bij brede communicatie vanuit ANB over beheer van een VOC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5D4DB9C-5987-C7F5-87CC-1DF5961A0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678-3C6F-4DE1-A59F-12BC40F05B4C}" type="datetime1">
              <a:rPr lang="nl-BE" smtClean="0"/>
              <a:pPr/>
              <a:t>29/09/2026</a:t>
            </a:fld>
            <a:r>
              <a:rPr lang="nl-BE"/>
              <a:t> | </a:t>
            </a:r>
            <a:fld id="{4FEC29A6-96D2-4855-B02C-489BA0EAE082}" type="slidenum">
              <a:rPr lang="nl-BE" smtClean="0"/>
              <a:pPr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85141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286AF-F973-F2B6-D290-2CDA81920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err="1">
                <a:latin typeface="Calibri"/>
                <a:ea typeface="Calibri"/>
                <a:cs typeface="Calibri"/>
              </a:rPr>
              <a:t>Algemeen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7BA384-F1C9-55C2-1597-43E9349B15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287655" indent="-287655" algn="just">
              <a:buClr>
                <a:srgbClr val="000000"/>
              </a:buClr>
            </a:pPr>
            <a:r>
              <a:rPr lang="nl-BE" sz="2000" b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Denk na over een goede plaatsing van de afvalbakken. Zet enkel afvalbakken daar waar dat type afval vrijkomt. </a:t>
            </a:r>
            <a:endParaRPr lang="en-US" sz="2000" b="0">
              <a:solidFill>
                <a:srgbClr val="000000"/>
              </a:solidFill>
              <a:highlight>
                <a:srgbClr val="C6C6C6"/>
              </a:highlight>
              <a:latin typeface="Calibri"/>
              <a:ea typeface="Calibri"/>
              <a:cs typeface="Calibri"/>
            </a:endParaRPr>
          </a:p>
          <a:p>
            <a:pPr marL="287655" indent="-287655" algn="just">
              <a:buClr>
                <a:srgbClr val="000000"/>
              </a:buClr>
            </a:pPr>
            <a:r>
              <a:rPr lang="nl-BE" sz="2000" b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Plaats de juiste sorteerinstructie en signalisatie aan de afvalbakken. Communiceer met het personeel over courante sorteerfouten. </a:t>
            </a:r>
            <a:endParaRPr lang="en-US" sz="2000" b="0">
              <a:solidFill>
                <a:srgbClr val="000000"/>
              </a:solidFill>
              <a:highlight>
                <a:srgbClr val="C6C6C6"/>
              </a:highlight>
              <a:latin typeface="Calibri"/>
              <a:ea typeface="Calibri"/>
              <a:cs typeface="Calibri"/>
            </a:endParaRPr>
          </a:p>
          <a:p>
            <a:pPr marL="287655" indent="-287655" algn="just">
              <a:buClr>
                <a:srgbClr val="000000"/>
              </a:buClr>
            </a:pPr>
            <a:r>
              <a:rPr lang="nl-BE" sz="2000" b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Gebruik een andere aanpak voor 1) lokalen voor personeel, 2) lokalen die gelinkt zijn aan onderzoek en verzorging van dieren, 3) diergeneeskundige unit, 4) verzorgingsunit voor RK-rode dieren.</a:t>
            </a:r>
            <a:endParaRPr lang="en-US" sz="2000" b="0">
              <a:solidFill>
                <a:srgbClr val="000000"/>
              </a:solidFill>
              <a:highlight>
                <a:srgbClr val="C6C6C6"/>
              </a:highlight>
              <a:latin typeface="Calibri"/>
              <a:ea typeface="Calibri"/>
              <a:cs typeface="Calibri"/>
            </a:endParaRPr>
          </a:p>
          <a:p>
            <a:pPr marL="287655" indent="-287655" algn="just">
              <a:buClr>
                <a:srgbClr val="000000"/>
              </a:buClr>
            </a:pPr>
            <a:r>
              <a:rPr lang="nl-BE" sz="2000" b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Afval (inclusief kadavers) wordt centraal en afgescheiden gesorteerd en gestockeerd in afwachting van ophaling door een geregistreerd inzamelaar. </a:t>
            </a:r>
            <a:endParaRPr lang="en-US" sz="2000" b="0">
              <a:solidFill>
                <a:srgbClr val="000000"/>
              </a:solidFill>
              <a:highlight>
                <a:srgbClr val="C6C6C6"/>
              </a:highlight>
              <a:latin typeface="Calibri"/>
              <a:ea typeface="Calibri"/>
              <a:cs typeface="Calibri"/>
            </a:endParaRPr>
          </a:p>
          <a:p>
            <a:pPr marL="287655" indent="-287655" algn="just">
              <a:buClr>
                <a:srgbClr val="000000"/>
              </a:buClr>
            </a:pPr>
            <a:r>
              <a:rPr lang="nl-BE" sz="2000" b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Op deze locatie mogen geen voeder of geen materialen gestockeerd worden die gebruikt worden voor dierverzorging of huisvesting.</a:t>
            </a:r>
          </a:p>
          <a:p>
            <a:pPr marL="287655" indent="-287655" algn="just">
              <a:buClr>
                <a:srgbClr val="000000"/>
              </a:buClr>
            </a:pPr>
            <a:endParaRPr lang="en-US" sz="2000">
              <a:ea typeface="Calibri"/>
              <a:cs typeface="Calibri"/>
            </a:endParaRPr>
          </a:p>
          <a:p>
            <a:pPr marL="287655" indent="-287655">
              <a:buClr>
                <a:srgbClr val="000000"/>
              </a:buClr>
            </a:pPr>
            <a:endParaRPr lang="en-US" sz="2000" b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287655" indent="-287655">
              <a:buClr>
                <a:srgbClr val="000000"/>
              </a:buClr>
            </a:pPr>
            <a:endParaRPr lang="en-US" sz="2000" b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287655" indent="-287655">
              <a:buClr>
                <a:srgbClr val="000000"/>
              </a:buClr>
            </a:pPr>
            <a:endParaRPr lang="en-US" sz="2000" b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AFC1CC-09DE-BA4D-5234-979DD6D28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678-3C6F-4DE1-A59F-12BC40F05B4C}" type="datetime1">
              <a:rPr lang="nl-BE" smtClean="0"/>
              <a:pPr/>
              <a:t>29/09/2026</a:t>
            </a:fld>
            <a:r>
              <a:rPr lang="nl-BE"/>
              <a:t> | </a:t>
            </a:r>
            <a:fld id="{4FEC29A6-96D2-4855-B02C-489BA0EAE082}" type="slidenum">
              <a:rPr lang="nl-BE" smtClean="0"/>
              <a:pPr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72030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43835-E418-EC15-789D-B1B9A94CC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BD04B-13CF-E20A-3567-43CF5FDF8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err="1">
                <a:latin typeface="Calibri"/>
                <a:ea typeface="Calibri"/>
                <a:cs typeface="Calibri"/>
              </a:rPr>
              <a:t>Administratieve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verplichtingen</a:t>
            </a:r>
            <a:r>
              <a:rPr lang="en-US">
                <a:latin typeface="Calibri"/>
                <a:ea typeface="Calibri"/>
                <a:cs typeface="Calibri"/>
              </a:rPr>
              <a:t> 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CDC628-1236-E5CC-ED61-471DE98615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287655" indent="-287655">
              <a:buClr>
                <a:srgbClr val="000000"/>
              </a:buClr>
            </a:pPr>
            <a:r>
              <a:rPr lang="en-US" sz="2000" err="1">
                <a:latin typeface="Calibri"/>
                <a:ea typeface="Calibri"/>
                <a:cs typeface="Calibri"/>
              </a:rPr>
              <a:t>Afvalstoffenregister</a:t>
            </a:r>
            <a:r>
              <a:rPr lang="en-US" sz="2000">
                <a:latin typeface="Calibri"/>
                <a:ea typeface="Calibri"/>
                <a:cs typeface="Calibri"/>
              </a:rPr>
              <a:t> </a:t>
            </a:r>
          </a:p>
          <a:p>
            <a:pPr marL="575655" lvl="1" indent="-287655">
              <a:buClr>
                <a:srgbClr val="000000"/>
              </a:buClr>
            </a:pPr>
            <a:r>
              <a:rPr lang="nl-NL" sz="2000" i="0" u="none" strike="noStrike" spc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Overzicht van alle afvalstoffen die een bedrijf produceert en verwerkt </a:t>
            </a:r>
            <a:r>
              <a:rPr lang="en-US" sz="2000" i="0" u="none" strike="noStrike" spc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r>
              <a:rPr lang="en-US" sz="200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20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575655" lvl="1" indent="-287655">
              <a:buClr>
                <a:srgbClr val="000000"/>
              </a:buClr>
            </a:pPr>
            <a:r>
              <a:rPr lang="nl-NL" sz="2000" i="0" u="none" strike="noStrike" spc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Minstens maandelijks aanvullen</a:t>
            </a:r>
            <a:r>
              <a:rPr lang="en-US" sz="2000" i="0" u="none" strike="noStrike" spc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r>
              <a:rPr lang="en-US" sz="200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20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575655" lvl="1" indent="-287655">
              <a:buClr>
                <a:srgbClr val="000000"/>
              </a:buClr>
            </a:pPr>
            <a:r>
              <a:rPr lang="nl-NL" sz="2000" i="0" u="none" strike="noStrike" spc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Kopie ter inzage op elke zetel</a:t>
            </a:r>
            <a:r>
              <a:rPr lang="en-US" sz="2000" i="0" u="none" strike="noStrike" spc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​/</a:t>
            </a:r>
            <a:r>
              <a:rPr lang="en-US" sz="2000" i="0" u="none" strike="noStrike" spc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vestiging</a:t>
            </a:r>
            <a:r>
              <a:rPr lang="en-US" sz="200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20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575655" lvl="1" indent="-287655">
              <a:buClr>
                <a:srgbClr val="000000"/>
              </a:buClr>
            </a:pPr>
            <a:r>
              <a:rPr lang="nl-NL" sz="2000" i="0" u="none" strike="noStrike" spc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Op basis van de afgiftebewijzen van de IHM</a:t>
            </a:r>
            <a:r>
              <a:rPr lang="en-US" sz="2000" i="0" u="none" strike="noStrike" spc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r>
              <a:rPr lang="en-US" sz="200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</a:p>
          <a:p>
            <a:pPr marL="575655" lvl="1" indent="-287655">
              <a:buClr>
                <a:srgbClr val="000000"/>
              </a:buClr>
            </a:pPr>
            <a:r>
              <a:rPr lang="nl-BE" sz="2000">
                <a:solidFill>
                  <a:srgbClr val="000000"/>
                </a:solidFill>
              </a:rPr>
              <a:t>Afvalstoffen die worden ingezameld via huishoudelijk circuit</a:t>
            </a:r>
            <a:r>
              <a:rPr lang="en-US" sz="2000">
                <a:solidFill>
                  <a:srgbClr val="000000"/>
                </a:solidFill>
              </a:rPr>
              <a:t>​​ </a:t>
            </a:r>
            <a:r>
              <a:rPr lang="en-US" sz="2000" err="1">
                <a:solidFill>
                  <a:srgbClr val="000000"/>
                </a:solidFill>
              </a:rPr>
              <a:t>ook</a:t>
            </a:r>
            <a:r>
              <a:rPr lang="en-US" sz="2000">
                <a:solidFill>
                  <a:srgbClr val="000000"/>
                </a:solidFill>
              </a:rPr>
              <a:t> </a:t>
            </a:r>
            <a:r>
              <a:rPr lang="en-US" sz="2000" err="1">
                <a:solidFill>
                  <a:srgbClr val="000000"/>
                </a:solidFill>
              </a:rPr>
              <a:t>opnemen</a:t>
            </a:r>
            <a:r>
              <a:rPr lang="en-US" sz="2000">
                <a:solidFill>
                  <a:srgbClr val="000000"/>
                </a:solidFill>
              </a:rPr>
              <a:t> in het register (</a:t>
            </a:r>
            <a:r>
              <a:rPr lang="en-US" sz="2000" err="1">
                <a:solidFill>
                  <a:srgbClr val="000000"/>
                </a:solidFill>
              </a:rPr>
              <a:t>geen</a:t>
            </a:r>
            <a:r>
              <a:rPr lang="en-US" sz="2000">
                <a:solidFill>
                  <a:srgbClr val="000000"/>
                </a:solidFill>
              </a:rPr>
              <a:t> </a:t>
            </a:r>
            <a:r>
              <a:rPr lang="en-US" sz="2000" err="1">
                <a:solidFill>
                  <a:srgbClr val="000000"/>
                </a:solidFill>
              </a:rPr>
              <a:t>afgiftebewijs</a:t>
            </a:r>
            <a:r>
              <a:rPr lang="en-US" sz="2000">
                <a:solidFill>
                  <a:srgbClr val="000000"/>
                </a:solidFill>
              </a:rPr>
              <a:t> van)</a:t>
            </a:r>
          </a:p>
          <a:p>
            <a:pPr marL="575655" lvl="1" indent="-287655">
              <a:buClr>
                <a:srgbClr val="000000"/>
              </a:buClr>
            </a:pPr>
            <a:r>
              <a:rPr lang="nl-NL" sz="2000" i="0" u="none" strike="noStrike" spc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Sjabloon via de OVAM-website: </a:t>
            </a:r>
            <a:r>
              <a:rPr lang="nl-NL" sz="2000" b="0" i="0" u="sng" strike="noStrike" spc="0">
                <a:solidFill>
                  <a:srgbClr val="2B979D"/>
                </a:solidFill>
                <a:effectLst/>
                <a:latin typeface="Calibri" panose="020F0502020204030204" pitchFamily="34" charset="0"/>
                <a:hlinkClick r:id="rId2"/>
              </a:rPr>
              <a:t>https://ovam.vlaanderen.be/register-van-geproduceerde-afvalstoffen</a:t>
            </a:r>
            <a:r>
              <a:rPr lang="nl-NL" sz="2000" b="0" i="0" u="none" strike="noStrike" spc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2000" b="0" i="0" u="none" strike="noStrike" spc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r>
              <a:rPr lang="en-US" sz="20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2000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7655" indent="-287655" algn="just">
              <a:buClr>
                <a:srgbClr val="000000"/>
              </a:buClr>
            </a:pPr>
            <a:endParaRPr lang="nl-BE" sz="200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marL="287655" indent="-287655" algn="just">
              <a:buClr>
                <a:srgbClr val="000000"/>
              </a:buClr>
            </a:pPr>
            <a:r>
              <a:rPr lang="nl-BE" sz="200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Vlarema</a:t>
            </a:r>
            <a:r>
              <a:rPr lang="nl-BE" sz="20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-contract </a:t>
            </a:r>
          </a:p>
          <a:p>
            <a:pPr marL="575945" lvl="1" indent="-287655" algn="just">
              <a:buClr>
                <a:srgbClr val="808080"/>
              </a:buClr>
              <a:buFont typeface="Courier New" panose="05030102010509060703" pitchFamily="18" charset="2"/>
              <a:buChar char="o"/>
            </a:pPr>
            <a:r>
              <a:rPr lang="nl-BE" sz="2000" b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Voor inzameling bedrijfsrestafval – af te sluiten met private inzamelaar</a:t>
            </a:r>
            <a:endParaRPr lang="en-US" sz="2000" b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D10F7B-EC86-7BDD-4D30-5BFCA13B5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678-3C6F-4DE1-A59F-12BC40F05B4C}" type="datetime1">
              <a:rPr lang="nl-BE" smtClean="0"/>
              <a:pPr/>
              <a:t>29/09/2026</a:t>
            </a:fld>
            <a:r>
              <a:rPr lang="nl-BE"/>
              <a:t> | </a:t>
            </a:r>
            <a:fld id="{4FEC29A6-96D2-4855-B02C-489BA0EAE082}" type="slidenum">
              <a:rPr lang="nl-BE" smtClean="0"/>
              <a:pPr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14000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FA4BB-87AA-96C4-8A5F-643DDFA27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Calibri"/>
                <a:ea typeface="Calibri"/>
                <a:cs typeface="Calibri"/>
              </a:rPr>
              <a:t>Overzicht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afvalstoffen</a:t>
            </a:r>
            <a:r>
              <a:rPr lang="en-US">
                <a:latin typeface="Calibri"/>
                <a:ea typeface="Calibri"/>
                <a:cs typeface="Calibri"/>
              </a:rPr>
              <a:t>  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F4F057-B24D-093F-E508-30D504085E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0" tIns="0" rIns="0" bIns="0" rtlCol="0" anchor="t">
            <a:normAutofit lnSpcReduction="10000"/>
          </a:bodyPr>
          <a:lstStyle/>
          <a:p>
            <a:pPr marL="287655" indent="-287655">
              <a:buClr>
                <a:srgbClr val="000000"/>
              </a:buClr>
            </a:pPr>
            <a:r>
              <a:rPr lang="en-US" sz="2000" err="1">
                <a:latin typeface="Calibri"/>
                <a:ea typeface="Calibri"/>
                <a:cs typeface="Calibri"/>
              </a:rPr>
              <a:t>Selectief</a:t>
            </a:r>
            <a:r>
              <a:rPr lang="en-US" sz="2000">
                <a:latin typeface="Calibri"/>
                <a:ea typeface="Calibri"/>
                <a:cs typeface="Calibri"/>
              </a:rPr>
              <a:t> in </a:t>
            </a:r>
            <a:r>
              <a:rPr lang="en-US" sz="2000" err="1">
                <a:latin typeface="Calibri"/>
                <a:ea typeface="Calibri"/>
                <a:cs typeface="Calibri"/>
              </a:rPr>
              <a:t>te</a:t>
            </a:r>
            <a:r>
              <a:rPr lang="en-US" sz="2000"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latin typeface="Calibri"/>
                <a:ea typeface="Calibri"/>
                <a:cs typeface="Calibri"/>
              </a:rPr>
              <a:t>zamelen</a:t>
            </a:r>
            <a:r>
              <a:rPr lang="en-US" sz="2000"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latin typeface="Calibri"/>
                <a:ea typeface="Calibri"/>
                <a:cs typeface="Calibri"/>
              </a:rPr>
              <a:t>bedrijfsafval</a:t>
            </a:r>
            <a:endParaRPr lang="en-US" sz="2000">
              <a:ea typeface="Calibri"/>
              <a:cs typeface="Calibri"/>
            </a:endParaRPr>
          </a:p>
          <a:p>
            <a:pPr marL="575945" lvl="1" indent="-287655">
              <a:buClr>
                <a:srgbClr val="808080"/>
              </a:buClr>
              <a:buFont typeface="Courier New" panose="05030102010509060703" pitchFamily="18" charset="2"/>
              <a:buChar char="o"/>
            </a:pP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RK-rood? </a:t>
            </a:r>
            <a:r>
              <a:rPr lang="en-US" sz="200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Altijd</a:t>
            </a: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RMA! </a:t>
            </a:r>
          </a:p>
          <a:p>
            <a:pPr marL="575945" lvl="1" indent="-287655">
              <a:buClr>
                <a:srgbClr val="808080"/>
              </a:buClr>
              <a:buFont typeface="Courier New" panose="05030102010509060703" pitchFamily="18" charset="2"/>
              <a:buChar char="o"/>
            </a:pPr>
            <a:endParaRPr lang="en-US" sz="2000">
              <a:latin typeface="Calibri"/>
              <a:ea typeface="Calibri"/>
              <a:cs typeface="Calibri"/>
            </a:endParaRPr>
          </a:p>
          <a:p>
            <a:pPr marL="287655" indent="-287655">
              <a:buClr>
                <a:srgbClr val="000000"/>
              </a:buClr>
            </a:pPr>
            <a:r>
              <a:rPr lang="en-US" sz="2000" err="1">
                <a:latin typeface="Calibri"/>
                <a:ea typeface="Calibri"/>
                <a:cs typeface="Calibri"/>
              </a:rPr>
              <a:t>Bedrijfsrestafval</a:t>
            </a:r>
            <a:endParaRPr lang="en-US" sz="200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7655" indent="-287655">
              <a:buClr>
                <a:srgbClr val="000000"/>
              </a:buClr>
            </a:pPr>
            <a:endParaRPr lang="en-US" sz="200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7655" indent="-287655">
              <a:buClr>
                <a:srgbClr val="000000"/>
              </a:buClr>
            </a:pPr>
            <a:r>
              <a:rPr lang="en-US" sz="2000" err="1">
                <a:latin typeface="Calibri"/>
                <a:ea typeface="Calibri"/>
                <a:cs typeface="Calibri"/>
              </a:rPr>
              <a:t>Medisch</a:t>
            </a:r>
            <a:r>
              <a:rPr lang="en-US" sz="2000"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latin typeface="Calibri"/>
                <a:ea typeface="Calibri"/>
                <a:cs typeface="Calibri"/>
              </a:rPr>
              <a:t>afval</a:t>
            </a:r>
            <a:r>
              <a:rPr lang="en-US" sz="2000">
                <a:latin typeface="Calibri"/>
                <a:ea typeface="Calibri"/>
                <a:cs typeface="Calibri"/>
              </a:rPr>
              <a:t>; </a:t>
            </a:r>
            <a:r>
              <a:rPr lang="en-US" sz="2000" err="1">
                <a:latin typeface="Calibri"/>
                <a:ea typeface="Calibri"/>
                <a:cs typeface="Calibri"/>
              </a:rPr>
              <a:t>afval</a:t>
            </a:r>
            <a:r>
              <a:rPr lang="en-US" sz="2000"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latin typeface="Calibri"/>
                <a:ea typeface="Calibri"/>
                <a:cs typeface="Calibri"/>
              </a:rPr>
              <a:t>dat</a:t>
            </a:r>
            <a:r>
              <a:rPr lang="en-US" sz="2000"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latin typeface="Calibri"/>
                <a:ea typeface="Calibri"/>
                <a:cs typeface="Calibri"/>
              </a:rPr>
              <a:t>vrijkomt</a:t>
            </a:r>
            <a:r>
              <a:rPr lang="en-US" sz="2000"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latin typeface="Calibri"/>
                <a:ea typeface="Calibri"/>
                <a:cs typeface="Calibri"/>
              </a:rPr>
              <a:t>bij</a:t>
            </a:r>
            <a:r>
              <a:rPr lang="en-US" sz="2000">
                <a:latin typeface="Calibri"/>
                <a:ea typeface="Calibri"/>
                <a:cs typeface="Calibri"/>
              </a:rPr>
              <a:t> (</a:t>
            </a:r>
            <a:r>
              <a:rPr lang="en-US" sz="2000" err="1">
                <a:latin typeface="Calibri"/>
                <a:ea typeface="Calibri"/>
                <a:cs typeface="Calibri"/>
              </a:rPr>
              <a:t>dier</a:t>
            </a:r>
            <a:r>
              <a:rPr lang="en-US" sz="2000">
                <a:latin typeface="Calibri"/>
                <a:ea typeface="Calibri"/>
                <a:cs typeface="Calibri"/>
              </a:rPr>
              <a:t>)</a:t>
            </a:r>
            <a:r>
              <a:rPr lang="en-US" sz="2000" err="1">
                <a:latin typeface="Calibri"/>
                <a:ea typeface="Calibri"/>
                <a:cs typeface="Calibri"/>
              </a:rPr>
              <a:t>geneeskundige</a:t>
            </a:r>
            <a:r>
              <a:rPr lang="en-US" sz="2000"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latin typeface="Calibri"/>
                <a:ea typeface="Calibri"/>
                <a:cs typeface="Calibri"/>
              </a:rPr>
              <a:t>behandeling</a:t>
            </a:r>
            <a:r>
              <a:rPr lang="en-US" sz="2000">
                <a:latin typeface="Calibri"/>
                <a:ea typeface="Calibri"/>
                <a:cs typeface="Calibri"/>
              </a:rPr>
              <a:t> </a:t>
            </a:r>
            <a:endParaRPr lang="en-US" sz="2000">
              <a:ea typeface="Calibri"/>
              <a:cs typeface="Calibri"/>
            </a:endParaRPr>
          </a:p>
          <a:p>
            <a:pPr marL="575945" lvl="1" indent="-287655">
              <a:lnSpc>
                <a:spcPct val="110000"/>
              </a:lnSpc>
              <a:buClr>
                <a:srgbClr val="808080"/>
              </a:buClr>
              <a:buFont typeface="Courier New" panose="05030102010509060703" pitchFamily="18" charset="2"/>
              <a:buChar char="o"/>
            </a:pPr>
            <a:r>
              <a:rPr lang="en-US" sz="200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Risicohoudend</a:t>
            </a: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Medisch</a:t>
            </a: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Afval</a:t>
            </a: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(RMA): </a:t>
            </a:r>
            <a:r>
              <a:rPr lang="en-US" sz="200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aparte</a:t>
            </a: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inzameling</a:t>
            </a: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 </a:t>
            </a:r>
            <a:endParaRPr lang="en-US" sz="2000">
              <a:solidFill>
                <a:srgbClr val="000000"/>
              </a:solidFill>
              <a:ea typeface="Calibri"/>
              <a:cs typeface="Calibri"/>
            </a:endParaRPr>
          </a:p>
          <a:p>
            <a:pPr marL="575945" lvl="1" indent="-287655">
              <a:lnSpc>
                <a:spcPct val="110000"/>
              </a:lnSpc>
              <a:buClr>
                <a:srgbClr val="808080"/>
              </a:buClr>
              <a:buFont typeface="Courier New" panose="05030102010509060703" pitchFamily="18" charset="2"/>
              <a:buChar char="o"/>
            </a:pPr>
            <a:r>
              <a:rPr lang="en-US" sz="200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Niet-risicohoudend</a:t>
            </a: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Medisch</a:t>
            </a: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Afval</a:t>
            </a: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(NRMA): </a:t>
            </a:r>
            <a:r>
              <a:rPr lang="en-US" sz="200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Niet-risicohoudend</a:t>
            </a: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medisch</a:t>
            </a: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afval</a:t>
            </a: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mag </a:t>
            </a:r>
            <a:r>
              <a:rPr lang="en-US" sz="200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bij</a:t>
            </a: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het VOC mee </a:t>
            </a:r>
            <a:r>
              <a:rPr lang="en-US" sz="200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ingezameld</a:t>
            </a: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worden</a:t>
            </a: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met het </a:t>
            </a:r>
            <a:r>
              <a:rPr lang="en-US" sz="200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bedrijfsrestafval</a:t>
            </a:r>
            <a:endParaRPr lang="en-US" sz="20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575945" lvl="1" indent="-287655">
              <a:buClr>
                <a:srgbClr val="808080"/>
              </a:buClr>
              <a:buFont typeface="Courier New" panose="05030102010509060703" pitchFamily="18" charset="2"/>
              <a:buChar char="o"/>
            </a:pPr>
            <a:endParaRPr lang="en-US" sz="2000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287655" indent="-287655">
              <a:buClr>
                <a:srgbClr val="000000"/>
              </a:buClr>
            </a:pPr>
            <a:r>
              <a:rPr lang="en-US" sz="2000" err="1">
                <a:latin typeface="Calibri"/>
                <a:ea typeface="Calibri"/>
                <a:cs typeface="Calibri"/>
              </a:rPr>
              <a:t>Dierlijke</a:t>
            </a:r>
            <a:r>
              <a:rPr lang="en-US" sz="2000"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latin typeface="Calibri"/>
                <a:ea typeface="Calibri"/>
                <a:cs typeface="Calibri"/>
              </a:rPr>
              <a:t>bijproducten</a:t>
            </a:r>
            <a:r>
              <a:rPr lang="en-US" sz="2000">
                <a:latin typeface="Calibri"/>
                <a:ea typeface="Calibri"/>
                <a:cs typeface="Calibri"/>
              </a:rPr>
              <a:t> </a:t>
            </a:r>
            <a:endParaRPr lang="en-US" sz="200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1304D3-B55C-62B4-91F1-5A96CEFDC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678-3C6F-4DE1-A59F-12BC40F05B4C}" type="datetime1">
              <a:rPr lang="nl-BE" smtClean="0"/>
              <a:pPr/>
              <a:t>29/09/2026</a:t>
            </a:fld>
            <a:r>
              <a:rPr lang="nl-BE"/>
              <a:t> | </a:t>
            </a:r>
            <a:fld id="{4FEC29A6-96D2-4855-B02C-489BA0EAE082}" type="slidenum">
              <a:rPr lang="nl-BE" smtClean="0"/>
              <a:pPr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89330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7105C-49C5-1329-5F74-A1E074112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Calibri"/>
                <a:ea typeface="Calibri"/>
                <a:cs typeface="Calibri"/>
              </a:rPr>
              <a:t>Selectief</a:t>
            </a:r>
            <a:r>
              <a:rPr lang="en-US">
                <a:latin typeface="Calibri"/>
                <a:ea typeface="Calibri"/>
                <a:cs typeface="Calibri"/>
              </a:rPr>
              <a:t> in </a:t>
            </a:r>
            <a:r>
              <a:rPr lang="en-US" err="1">
                <a:latin typeface="Calibri"/>
                <a:ea typeface="Calibri"/>
                <a:cs typeface="Calibri"/>
              </a:rPr>
              <a:t>te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zamelen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bedrijfsafval</a:t>
            </a:r>
            <a:r>
              <a:rPr lang="en-US">
                <a:latin typeface="Calibri"/>
                <a:ea typeface="Calibri"/>
                <a:cs typeface="Calibri"/>
              </a:rPr>
              <a:t> 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DA04E-BA1F-C33C-D8D7-1B9A443E8A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0" indent="0">
              <a:buClr>
                <a:srgbClr val="000000"/>
              </a:buClr>
              <a:buNone/>
            </a:pPr>
            <a:r>
              <a:rPr lang="nl-BE" sz="1800">
                <a:latin typeface="Calibri"/>
                <a:ea typeface="Calibri"/>
                <a:cs typeface="Calibri"/>
              </a:rPr>
              <a:t>Manier van inzamelen</a:t>
            </a:r>
          </a:p>
          <a:p>
            <a:pPr marL="287655" indent="-287655">
              <a:buClr>
                <a:srgbClr val="000000"/>
              </a:buClr>
            </a:pPr>
            <a:r>
              <a:rPr lang="nl-BE" sz="1800" b="0">
                <a:latin typeface="Calibri"/>
                <a:ea typeface="Calibri"/>
                <a:cs typeface="Calibri"/>
              </a:rPr>
              <a:t>Verplicht selectief in te zamelen afvalstromen conform VLAREMA art 4.3.2</a:t>
            </a:r>
            <a:endParaRPr lang="en-US" sz="1800">
              <a:ea typeface="Calibri"/>
              <a:cs typeface="Calibri"/>
            </a:endParaRPr>
          </a:p>
          <a:p>
            <a:pPr marL="575945" lvl="1" indent="-287655"/>
            <a:r>
              <a:rPr lang="nl-BE" sz="180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Indien niet </a:t>
            </a:r>
            <a:r>
              <a:rPr lang="nl-NL" sz="180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gecontamineerd met dierlijk materiaal en niet besmettelijk</a:t>
            </a:r>
          </a:p>
          <a:p>
            <a:pPr marL="288290" lvl="1" indent="0">
              <a:buClr>
                <a:srgbClr val="808080"/>
              </a:buClr>
              <a:buNone/>
            </a:pPr>
            <a:endParaRPr lang="nl-NL" sz="180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marL="288290" lvl="1" indent="0">
              <a:buNone/>
            </a:pPr>
            <a:r>
              <a:rPr lang="nl-NL" sz="18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hlinkClick r:id="rId2"/>
              </a:rPr>
              <a:t>https</a:t>
            </a:r>
            <a:r>
              <a:rPr lang="nl-NL" sz="1800" b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hlinkClick r:id="rId2"/>
              </a:rPr>
              <a:t>://ovam.vlaanderen.be/selectieve-inzameling-uw-verplichtingen-als-bedrijf</a:t>
            </a:r>
            <a:r>
              <a:rPr lang="nl-NL" sz="1800" b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 </a:t>
            </a:r>
            <a:endParaRPr lang="nl-NL" sz="1800" b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nl-NL" sz="1800">
                <a:latin typeface="Calibri"/>
                <a:ea typeface="Calibri"/>
                <a:cs typeface="Calibri"/>
              </a:rPr>
              <a:t>In de praktijk </a:t>
            </a:r>
            <a:endParaRPr lang="nl-NL" sz="1800">
              <a:ea typeface="Calibri"/>
              <a:cs typeface="Calibri"/>
            </a:endParaRPr>
          </a:p>
          <a:p>
            <a:pPr marL="287655" indent="-287655">
              <a:buClr>
                <a:srgbClr val="000000"/>
              </a:buClr>
            </a:pPr>
            <a:r>
              <a:rPr lang="nl-NL" sz="1800" b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Papier/karton </a:t>
            </a:r>
          </a:p>
          <a:p>
            <a:pPr marL="575655" lvl="1" indent="-287655">
              <a:buClr>
                <a:srgbClr val="000000"/>
              </a:buClr>
            </a:pPr>
            <a:r>
              <a:rPr lang="nl-NL" sz="1800" b="0">
                <a:solidFill>
                  <a:srgbClr val="000000"/>
                </a:solidFill>
                <a:ea typeface="Calibri"/>
                <a:cs typeface="Calibri"/>
              </a:rPr>
              <a:t>Indien niet bevuild</a:t>
            </a:r>
          </a:p>
          <a:p>
            <a:pPr marL="863655" lvl="2" indent="-287655">
              <a:buClr>
                <a:srgbClr val="000000"/>
              </a:buClr>
            </a:pPr>
            <a:r>
              <a:rPr lang="nl-NL" sz="1800" b="0">
                <a:solidFill>
                  <a:srgbClr val="000000"/>
                </a:solidFill>
                <a:ea typeface="Calibri"/>
                <a:cs typeface="Calibri"/>
              </a:rPr>
              <a:t>Via restafval indien bevuild</a:t>
            </a:r>
          </a:p>
          <a:p>
            <a:pPr marL="863655" lvl="2" indent="-287655">
              <a:buClr>
                <a:srgbClr val="000000"/>
              </a:buClr>
            </a:pPr>
            <a:r>
              <a:rPr lang="nl-NL" sz="1800" b="0">
                <a:solidFill>
                  <a:srgbClr val="000000"/>
                </a:solidFill>
                <a:ea typeface="Calibri"/>
                <a:cs typeface="Calibri"/>
              </a:rPr>
              <a:t>Via RMA indien van RK-rode dieren </a:t>
            </a:r>
          </a:p>
          <a:p>
            <a:pPr marL="287655" indent="-287655">
              <a:buClr>
                <a:srgbClr val="000000"/>
              </a:buClr>
            </a:pPr>
            <a:r>
              <a:rPr lang="nl-NL" sz="1800" b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Pmd</a:t>
            </a:r>
            <a:endParaRPr lang="nl-NL" sz="1800" b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287655" indent="-287655">
              <a:buClr>
                <a:srgbClr val="000000"/>
              </a:buClr>
            </a:pPr>
            <a:r>
              <a:rPr lang="nl-NL" sz="1800" b="0">
                <a:latin typeface="Calibri"/>
                <a:ea typeface="Calibri"/>
                <a:cs typeface="Calibri"/>
              </a:rPr>
              <a:t>Keukenafval/etensresten</a:t>
            </a:r>
            <a:endParaRPr lang="nl-NL" sz="1800" b="0">
              <a:ea typeface="Calibri"/>
              <a:cs typeface="Calibri"/>
            </a:endParaRPr>
          </a:p>
          <a:p>
            <a:pPr marL="575945" lvl="1" indent="-287655">
              <a:buClr>
                <a:srgbClr val="808080"/>
              </a:buClr>
              <a:buFont typeface="Courier New" panose="05030102010509060703" pitchFamily="18" charset="2"/>
              <a:buChar char="o"/>
            </a:pPr>
            <a:endParaRPr lang="nl-NL" sz="18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173F11-1F1A-2484-8A75-7950F365F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678-3C6F-4DE1-A59F-12BC40F05B4C}" type="datetime1">
              <a:rPr lang="nl-BE" smtClean="0"/>
              <a:pPr/>
              <a:t>29/09/2026</a:t>
            </a:fld>
            <a:r>
              <a:rPr lang="nl-BE"/>
              <a:t> | </a:t>
            </a:r>
            <a:fld id="{4FEC29A6-96D2-4855-B02C-489BA0EAE082}" type="slidenum">
              <a:rPr lang="nl-BE" smtClean="0"/>
              <a:pPr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5367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29623-F8A0-4ECC-5154-7315195D1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Calibri"/>
                <a:ea typeface="Calibri"/>
                <a:cs typeface="Calibri"/>
              </a:rPr>
              <a:t>Restafval</a:t>
            </a:r>
            <a:r>
              <a:rPr lang="en-US">
                <a:latin typeface="Calibri"/>
                <a:ea typeface="Calibri"/>
                <a:cs typeface="Calibri"/>
              </a:rPr>
              <a:t> 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E320D2-7C14-36F7-3BC8-4E251C8C5FA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8351" y="1808164"/>
            <a:ext cx="11040533" cy="3963371"/>
          </a:xfrm>
        </p:spPr>
        <p:txBody>
          <a:bodyPr vert="horz" lIns="0" tIns="0" rIns="0" bIns="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>
                <a:latin typeface="Calibri"/>
                <a:ea typeface="Calibri"/>
                <a:cs typeface="Calibri"/>
              </a:rPr>
              <a:t>Manier van </a:t>
            </a:r>
            <a:r>
              <a:rPr lang="en-US" sz="2000" err="1">
                <a:latin typeface="Calibri"/>
                <a:ea typeface="Calibri"/>
                <a:cs typeface="Calibri"/>
              </a:rPr>
              <a:t>inzamelen</a:t>
            </a:r>
            <a:r>
              <a:rPr lang="en-US" sz="2000">
                <a:latin typeface="Calibri"/>
                <a:ea typeface="Calibri"/>
                <a:cs typeface="Calibri"/>
              </a:rPr>
              <a:t> </a:t>
            </a:r>
            <a:endParaRPr lang="en-US" sz="200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nl-NL" sz="2000" b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Gebruik van transparante zakken (in geval men het restafval via private inzamelaar laat inzamelen)</a:t>
            </a:r>
          </a:p>
          <a:p>
            <a:pPr marL="630900" lvl="1" indent="-342900"/>
            <a:r>
              <a:rPr lang="nl-NL" sz="2000" b="0">
                <a:solidFill>
                  <a:schemeClr val="tx1"/>
                </a:solidFill>
                <a:highlight>
                  <a:srgbClr val="FFFFFF"/>
                </a:highlight>
                <a:ea typeface="Calibri" panose="020F0502020204030204" pitchFamily="34" charset="0"/>
                <a:cs typeface="Calibri" panose="020F0502020204030204" pitchFamily="34" charset="0"/>
              </a:rPr>
              <a:t>Bij huishoudelijk circuit maakt men gebruik van de recipiënten die in de gemeente ter beschikking zijn voor huishoudelijk restafval</a:t>
            </a:r>
          </a:p>
          <a:p>
            <a:pPr marL="342900" indent="-342900">
              <a:buClr>
                <a:srgbClr val="000000"/>
              </a:buClr>
            </a:pPr>
            <a:r>
              <a:rPr lang="nl-NL" sz="2000" b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IHM doet visuele controle op sorteerfouten </a:t>
            </a:r>
            <a:endParaRPr lang="nl-NL" sz="2000" b="0">
              <a:highlight>
                <a:srgbClr val="FFFFFF"/>
              </a:highlight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Clr>
                <a:srgbClr val="000000"/>
              </a:buClr>
            </a:pPr>
            <a:r>
              <a:rPr lang="nl-NL" sz="2000" b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Facturatie per kg </a:t>
            </a:r>
          </a:p>
          <a:p>
            <a:pPr marL="342900" indent="-342900">
              <a:buClr>
                <a:srgbClr val="000000"/>
              </a:buClr>
            </a:pPr>
            <a:endParaRPr lang="nl-NL" sz="2000" b="0">
              <a:highlight>
                <a:srgbClr val="FFFFFF"/>
              </a:highlight>
              <a:ea typeface="Calibri"/>
              <a:cs typeface="Calibri"/>
            </a:endParaRPr>
          </a:p>
          <a:p>
            <a:pPr marL="0" indent="0">
              <a:buClr>
                <a:srgbClr val="000000"/>
              </a:buClr>
              <a:buNone/>
            </a:pPr>
            <a:r>
              <a:rPr lang="nl-NL" sz="200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In de praktijk</a:t>
            </a:r>
            <a:endParaRPr lang="nl-NL" sz="2000">
              <a:highlight>
                <a:srgbClr val="FFFFFF"/>
              </a:highlight>
              <a:ea typeface="Calibri"/>
              <a:cs typeface="Calibri"/>
            </a:endParaRPr>
          </a:p>
          <a:p>
            <a:pPr marL="287655" indent="-287655">
              <a:buClr>
                <a:srgbClr val="000000"/>
              </a:buClr>
              <a:buFont typeface="Webdings"/>
              <a:buChar char=""/>
            </a:pPr>
            <a:r>
              <a:rPr lang="en-US" sz="2000" b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Wegwerphandschoenen</a:t>
            </a:r>
            <a:endParaRPr lang="en-US" sz="2000" b="0"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marL="287655" indent="-287655">
              <a:buClr>
                <a:srgbClr val="000000"/>
              </a:buClr>
              <a:buFont typeface="Webdings"/>
              <a:buChar char=""/>
            </a:pPr>
            <a:r>
              <a:rPr lang="en-US" sz="2000" b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Resten van </a:t>
            </a:r>
            <a:r>
              <a:rPr lang="en-US" sz="2000" b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voeder</a:t>
            </a:r>
            <a:r>
              <a:rPr lang="en-US" sz="2000" b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2000" b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dat</a:t>
            </a:r>
            <a:r>
              <a:rPr lang="en-US" sz="2000" b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2000" b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medicatie</a:t>
            </a:r>
            <a:r>
              <a:rPr lang="en-US" sz="2000" b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2000" b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bevat</a:t>
            </a:r>
            <a:r>
              <a:rPr lang="en-US" sz="2000" b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</a:p>
          <a:p>
            <a:pPr lvl="1">
              <a:buClr>
                <a:srgbClr val="000000"/>
              </a:buClr>
            </a:pPr>
            <a:r>
              <a:rPr lang="en-US" sz="20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Behalve</a:t>
            </a:r>
            <a:r>
              <a:rPr lang="en-US" sz="20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in </a:t>
            </a:r>
            <a:r>
              <a:rPr lang="en-US" sz="20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geval</a:t>
            </a:r>
            <a:r>
              <a:rPr lang="en-US" sz="20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van </a:t>
            </a:r>
            <a:r>
              <a:rPr lang="en-US" sz="20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cytostatica</a:t>
            </a:r>
            <a:r>
              <a:rPr lang="en-US" sz="20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-&gt; RMA</a:t>
            </a:r>
          </a:p>
          <a:p>
            <a:pPr>
              <a:buClr>
                <a:srgbClr val="000000"/>
              </a:buClr>
            </a:pPr>
            <a:r>
              <a:rPr lang="en-US" sz="2000" b="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Kooibedding</a:t>
            </a:r>
            <a:r>
              <a:rPr lang="en-US" sz="2000" b="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van </a:t>
            </a:r>
            <a:r>
              <a:rPr lang="en-US" sz="2000" b="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buitenkooien</a:t>
            </a:r>
            <a:r>
              <a:rPr lang="en-US" sz="2000" b="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, </a:t>
            </a:r>
            <a:r>
              <a:rPr lang="en-US" sz="2000" b="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waarbij</a:t>
            </a:r>
            <a:r>
              <a:rPr lang="en-US" sz="2000" b="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2000" b="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zand</a:t>
            </a:r>
            <a:r>
              <a:rPr lang="en-US" sz="2000" b="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of </a:t>
            </a:r>
            <a:r>
              <a:rPr lang="en-US" sz="2000" b="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kiezels</a:t>
            </a:r>
            <a:r>
              <a:rPr lang="en-US" sz="2000" b="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2000" b="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worden</a:t>
            </a:r>
            <a:r>
              <a:rPr lang="en-US" sz="2000" b="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2000" b="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gebruikt</a:t>
            </a:r>
            <a:endParaRPr lang="en-US" sz="2000" b="0">
              <a:solidFill>
                <a:schemeClr val="tx1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lvl="1">
              <a:buClr>
                <a:srgbClr val="000000"/>
              </a:buClr>
            </a:pPr>
            <a:r>
              <a:rPr lang="en-US" sz="20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Kooibedding</a:t>
            </a:r>
            <a:r>
              <a:rPr lang="en-US" sz="20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van RK-rode </a:t>
            </a:r>
            <a:r>
              <a:rPr lang="en-US" sz="20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dieren</a:t>
            </a:r>
            <a:r>
              <a:rPr lang="en-US" sz="20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wordt</a:t>
            </a:r>
            <a:r>
              <a:rPr lang="en-US" sz="20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als</a:t>
            </a:r>
            <a:r>
              <a:rPr lang="en-US" sz="20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RMA </a:t>
            </a:r>
            <a:r>
              <a:rPr lang="en-US" sz="20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beschouwd</a:t>
            </a:r>
            <a:endParaRPr lang="en-US" sz="2000" b="0">
              <a:solidFill>
                <a:schemeClr val="tx1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marL="287655" indent="-287655">
              <a:buClr>
                <a:srgbClr val="000000"/>
              </a:buClr>
              <a:buFont typeface="Webdings"/>
              <a:buChar char=""/>
            </a:pPr>
            <a:endParaRPr lang="nl-NL" sz="2000" b="0"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44D541-929A-C278-3348-F399B213E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678-3C6F-4DE1-A59F-12BC40F05B4C}" type="datetime1">
              <a:rPr lang="nl-BE" smtClean="0"/>
              <a:pPr/>
              <a:t>29/09/2026</a:t>
            </a:fld>
            <a:r>
              <a:rPr lang="nl-BE"/>
              <a:t> | </a:t>
            </a:r>
            <a:fld id="{4FEC29A6-96D2-4855-B02C-489BA0EAE082}" type="slidenum">
              <a:rPr lang="nl-BE" smtClean="0"/>
              <a:pPr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73581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7900B-6740-398F-D4A9-4EFF9F28C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C5D26-8A8F-FADE-76B9-FA6AA8B4F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Calibri"/>
                <a:ea typeface="Calibri"/>
                <a:cs typeface="Calibri"/>
              </a:rPr>
              <a:t>Medisch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afval</a:t>
            </a:r>
            <a:r>
              <a:rPr lang="en-US">
                <a:latin typeface="Calibri"/>
                <a:ea typeface="Calibri"/>
                <a:cs typeface="Calibri"/>
              </a:rPr>
              <a:t>: RMA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97A991-F5DF-FBAF-0AB9-9B693B3909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8351" y="1606459"/>
            <a:ext cx="11040533" cy="4229659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nl-NL" sz="180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Afvalstoffen met een bijzonder risico op besmetting, verwonding of intoxicatie, of afvalstoffen die om ethische redenen een bijzondere behandeling vereisen. </a:t>
            </a:r>
            <a:endParaRPr lang="en-US" sz="180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1800">
                <a:latin typeface="Calibri"/>
                <a:ea typeface="Calibri"/>
                <a:cs typeface="Calibri"/>
              </a:rPr>
              <a:t>Manier van </a:t>
            </a:r>
            <a:r>
              <a:rPr lang="en-US" sz="1800" err="1">
                <a:latin typeface="Calibri"/>
                <a:ea typeface="Calibri"/>
                <a:cs typeface="Calibri"/>
              </a:rPr>
              <a:t>inzamelen</a:t>
            </a:r>
            <a:r>
              <a:rPr lang="en-US" sz="1800">
                <a:latin typeface="Calibri"/>
                <a:ea typeface="Calibri"/>
                <a:cs typeface="Calibri"/>
              </a:rPr>
              <a:t> </a:t>
            </a:r>
            <a:endParaRPr lang="en-US" sz="180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7655" indent="-287655">
              <a:buClr>
                <a:srgbClr val="000000"/>
              </a:buClr>
            </a:pPr>
            <a:r>
              <a:rPr lang="nl-BE" sz="1800" b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Ingezameld door private inzamelaar (geen mogelijkheid via recyclagepark)</a:t>
            </a:r>
          </a:p>
          <a:p>
            <a:pPr marL="287655" indent="-287655">
              <a:lnSpc>
                <a:spcPct val="110000"/>
              </a:lnSpc>
              <a:buClr>
                <a:srgbClr val="000000"/>
              </a:buClr>
            </a:pPr>
            <a:r>
              <a:rPr lang="nl-NL" sz="1800" b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Vochtig of </a:t>
            </a:r>
            <a:r>
              <a:rPr lang="nl-NL" sz="1800" b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pasteus</a:t>
            </a:r>
            <a:r>
              <a:rPr lang="nl-NL" sz="1800" b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RMA, scherpe medische voorwerpen en anatomisch afval: in een vormvast (kunststof) RMA-</a:t>
            </a:r>
            <a:r>
              <a:rPr lang="nl-NL" sz="1800" b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recipiënt</a:t>
            </a:r>
            <a:r>
              <a:rPr lang="nl-NL" sz="1800" b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(WIVA-vat) </a:t>
            </a:r>
            <a:br>
              <a:rPr lang="nl-NL" sz="1800" b="0">
                <a:highlight>
                  <a:srgbClr val="FFFFFF"/>
                </a:highlight>
                <a:latin typeface="Calibri"/>
                <a:ea typeface="Calibri"/>
                <a:cs typeface="Calibri"/>
              </a:rPr>
            </a:br>
            <a:r>
              <a:rPr lang="nl-NL" sz="1800" b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Overig RMA mag ook in een kartonnen RMA-doos met kunststof binnenzak worden verzameld.</a:t>
            </a:r>
          </a:p>
          <a:p>
            <a:r>
              <a:rPr lang="nl-BE" sz="1800" b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Opslag in een lokaal dat gescheiden is van elke woon- of leefruimte en dat niet toegankelijk is voor onbevoegden</a:t>
            </a:r>
            <a:endParaRPr lang="en-US" sz="1800" b="0"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marL="0" indent="0">
              <a:buClr>
                <a:srgbClr val="000000"/>
              </a:buClr>
              <a:buNone/>
            </a:pPr>
            <a:endParaRPr lang="nl-NL" sz="1800" b="0">
              <a:highlight>
                <a:srgbClr val="FFFFFF"/>
              </a:highlight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5D0FD-4BCE-BDEA-BBAC-59D37A6A6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678-3C6F-4DE1-A59F-12BC40F05B4C}" type="datetime1">
              <a:rPr lang="nl-BE" smtClean="0"/>
              <a:pPr/>
              <a:t>29/09/2026</a:t>
            </a:fld>
            <a:r>
              <a:rPr lang="nl-BE"/>
              <a:t> | </a:t>
            </a:r>
            <a:fld id="{4FEC29A6-96D2-4855-B02C-489BA0EAE082}" type="slidenum">
              <a:rPr lang="nl-BE" smtClean="0"/>
              <a:pPr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05620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07799-09F0-B349-5578-5D758D664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73A7B-5A66-4A4A-7359-B8D4BFD4B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Medisch afval: RMA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FE8C29-082F-3282-10E8-23F03E0C1A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8350" y="1314170"/>
            <a:ext cx="11040533" cy="4229659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00000"/>
              </a:lnSpc>
              <a:buClr>
                <a:srgbClr val="000000"/>
              </a:buClr>
              <a:buNone/>
            </a:pPr>
            <a:r>
              <a:rPr lang="nl-NL" sz="180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In de praktijk</a:t>
            </a:r>
            <a:endParaRPr lang="en-US" sz="1800">
              <a:ea typeface="Calibri"/>
              <a:cs typeface="Calibri"/>
            </a:endParaRPr>
          </a:p>
          <a:p>
            <a:pPr marL="342900" indent="-342900">
              <a:lnSpc>
                <a:spcPct val="100000"/>
              </a:lnSpc>
            </a:pPr>
            <a:r>
              <a:rPr lang="en-US" sz="1800" b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Afval</a:t>
            </a:r>
            <a:r>
              <a:rPr lang="en-US" sz="1800" b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van RK-rode </a:t>
            </a:r>
            <a:r>
              <a:rPr lang="en-US" sz="1800" b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dieren</a:t>
            </a:r>
            <a:r>
              <a:rPr lang="en-US" sz="1800" b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endParaRPr lang="en-US" sz="1800" b="0">
              <a:solidFill>
                <a:schemeClr val="tx1">
                  <a:lumMod val="50000"/>
                  <a:lumOff val="50000"/>
                </a:schemeClr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marL="630900" lvl="1" indent="-342900">
              <a:lnSpc>
                <a:spcPct val="100000"/>
              </a:lnSpc>
            </a:pPr>
            <a:r>
              <a:rPr lang="en-US" sz="18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Alle </a:t>
            </a:r>
            <a:r>
              <a:rPr lang="en-US" sz="180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materialen</a:t>
            </a:r>
            <a:r>
              <a:rPr lang="en-US" sz="18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uit</a:t>
            </a:r>
            <a:r>
              <a:rPr lang="en-US" sz="18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de </a:t>
            </a:r>
            <a:r>
              <a:rPr lang="en-US" sz="180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verzorging</a:t>
            </a:r>
            <a:r>
              <a:rPr lang="en-US" sz="18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of </a:t>
            </a:r>
            <a:r>
              <a:rPr lang="en-US" sz="180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behandeling</a:t>
            </a:r>
            <a:r>
              <a:rPr lang="en-US" sz="18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gelden</a:t>
            </a:r>
            <a:r>
              <a:rPr lang="en-US" sz="18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als</a:t>
            </a:r>
            <a:r>
              <a:rPr lang="en-US" sz="18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RMA: bedding, </a:t>
            </a:r>
            <a:r>
              <a:rPr lang="en-US" sz="180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verbanden</a:t>
            </a:r>
            <a:r>
              <a:rPr lang="en-US" sz="18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en</a:t>
            </a:r>
            <a:r>
              <a:rPr lang="en-US" sz="18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tissues, </a:t>
            </a:r>
            <a:r>
              <a:rPr lang="en-US" sz="180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handschoenen</a:t>
            </a:r>
            <a:r>
              <a:rPr lang="en-US" sz="18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, </a:t>
            </a:r>
            <a:r>
              <a:rPr lang="en-US" sz="180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schorten</a:t>
            </a:r>
            <a:r>
              <a:rPr lang="en-US" sz="18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en</a:t>
            </a:r>
            <a:r>
              <a:rPr lang="en-US" sz="18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maskers, </a:t>
            </a:r>
            <a:r>
              <a:rPr lang="en-US" sz="180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bloed</a:t>
            </a:r>
            <a:r>
              <a:rPr lang="en-US" sz="18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, etc. </a:t>
            </a: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</a:pPr>
            <a:r>
              <a:rPr lang="en-US" sz="1800" b="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Excreten</a:t>
            </a:r>
            <a:r>
              <a:rPr lang="en-US" sz="1800" b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die </a:t>
            </a:r>
            <a:r>
              <a:rPr lang="en-US" sz="1800" b="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infectueus</a:t>
            </a:r>
            <a:r>
              <a:rPr lang="en-US" sz="1800" b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b="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zijn</a:t>
            </a:r>
            <a:endParaRPr lang="en-US" sz="1800" b="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</a:pPr>
            <a:r>
              <a:rPr lang="en-US" sz="1800" b="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Niet-geabsorbeerd</a:t>
            </a:r>
            <a:r>
              <a:rPr lang="en-US" sz="1800" b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b="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bloed</a:t>
            </a:r>
            <a:endParaRPr lang="en-US" sz="1800" b="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</a:pPr>
            <a:r>
              <a:rPr lang="en-US" sz="1800" b="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Scherpe</a:t>
            </a:r>
            <a:r>
              <a:rPr lang="en-US" sz="1800" b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b="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medische</a:t>
            </a:r>
            <a:r>
              <a:rPr lang="en-US" sz="1800" b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b="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voorwerpen</a:t>
            </a:r>
            <a:endParaRPr lang="en-US" sz="1800" b="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</a:pPr>
            <a:r>
              <a:rPr lang="en-US" sz="1800" b="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Anatomisch</a:t>
            </a:r>
            <a:r>
              <a:rPr lang="en-US" sz="1800" b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b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afval</a:t>
            </a:r>
            <a:r>
              <a:rPr lang="en-US" sz="1800" b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b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en</a:t>
            </a:r>
            <a:r>
              <a:rPr lang="en-US" sz="1800" b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b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organen</a:t>
            </a:r>
            <a:endParaRPr lang="en-US" sz="1800" b="0"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0B3AB0-588F-1EDE-B672-E24090331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678-3C6F-4DE1-A59F-12BC40F05B4C}" type="datetime1">
              <a:rPr lang="nl-BE" smtClean="0"/>
              <a:pPr/>
              <a:t>29/09/2026</a:t>
            </a:fld>
            <a:r>
              <a:rPr lang="nl-BE"/>
              <a:t> | </a:t>
            </a:r>
            <a:fld id="{4FEC29A6-96D2-4855-B02C-489BA0EAE082}" type="slidenum">
              <a:rPr lang="nl-BE" smtClean="0"/>
              <a:pPr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96879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950E5-383F-E853-73E3-3B4F2586E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5ACBA-8B68-49CE-3518-E16A29EB1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Medisch afval: RMA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08BF2E-BAC2-70F8-B32D-D9D6910FE1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8350" y="1314170"/>
            <a:ext cx="11040533" cy="4229659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00000"/>
              </a:lnSpc>
              <a:buClr>
                <a:srgbClr val="000000"/>
              </a:buClr>
              <a:buNone/>
            </a:pPr>
            <a:r>
              <a:rPr lang="nl-NL" sz="180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In de praktijk</a:t>
            </a:r>
            <a:endParaRPr lang="en-US" sz="1800">
              <a:ea typeface="Calibri"/>
              <a:cs typeface="Calibri"/>
            </a:endParaRPr>
          </a:p>
          <a:p>
            <a:pPr marL="342900" indent="-342900">
              <a:lnSpc>
                <a:spcPct val="100000"/>
              </a:lnSpc>
              <a:buClr>
                <a:srgbClr val="000000"/>
              </a:buClr>
            </a:pPr>
            <a:r>
              <a:rPr lang="en-US" sz="1800" b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Injectienaalden</a:t>
            </a:r>
            <a:r>
              <a:rPr lang="en-US" sz="1800" b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</a:p>
          <a:p>
            <a:pPr marL="630900" lvl="1" indent="-342900">
              <a:lnSpc>
                <a:spcPct val="100000"/>
              </a:lnSpc>
              <a:buClr>
                <a:srgbClr val="000000"/>
              </a:buClr>
            </a:pPr>
            <a:r>
              <a:rPr lang="en-US" sz="18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Naalden </a:t>
            </a:r>
            <a:r>
              <a:rPr lang="en-US" sz="180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horen</a:t>
            </a:r>
            <a:r>
              <a:rPr lang="en-US" sz="18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in </a:t>
            </a:r>
            <a:r>
              <a:rPr lang="en-US" sz="180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een</a:t>
            </a:r>
            <a:r>
              <a:rPr lang="en-US" sz="18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aparte</a:t>
            </a:r>
            <a:r>
              <a:rPr lang="en-US" sz="18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naaldcontainer</a:t>
            </a:r>
            <a:r>
              <a:rPr lang="en-US" sz="180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. </a:t>
            </a:r>
            <a:endParaRPr lang="en-US" sz="1800">
              <a:solidFill>
                <a:schemeClr val="tx1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marL="630900" lvl="1" indent="-342900">
              <a:lnSpc>
                <a:spcPct val="100000"/>
              </a:lnSpc>
              <a:buClr>
                <a:srgbClr val="000000"/>
              </a:buClr>
            </a:pP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Naalden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moet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u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onmiddellijk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na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gebruik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b="1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zonder</a:t>
            </a:r>
            <a:r>
              <a:rPr lang="en-US" sz="1800" b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b="1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verdere</a:t>
            </a:r>
            <a:r>
              <a:rPr lang="en-US" sz="1800" b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b="1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manipulatie</a:t>
            </a:r>
            <a:r>
              <a:rPr lang="en-US" sz="1800" b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in de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naaldcontainer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werpen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. Het is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belangrijk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dat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de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naaldcontainer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tijdens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het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gebruik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van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een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naald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vlakbij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staat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. Ook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naalden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die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na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gebruik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in de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houder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worden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teruggetrokken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(</a:t>
            </a:r>
            <a:r>
              <a:rPr lang="en-US" sz="1800" b="1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veiligheidsnaalden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),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zijn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scherpe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voorwerpen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moet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u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dus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in de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naaldcontainer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opbergen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voor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inzameling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.</a:t>
            </a:r>
            <a:endParaRPr lang="en-US" sz="1800" b="1">
              <a:solidFill>
                <a:schemeClr val="tx1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marL="630900" lvl="1" indent="-342900">
              <a:lnSpc>
                <a:spcPct val="100000"/>
              </a:lnSpc>
              <a:buClr>
                <a:srgbClr val="000000"/>
              </a:buClr>
            </a:pP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Tijdelijke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opslag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van de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naaldcontainer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moet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op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een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veilige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plaats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gebeuren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. Men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kan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b="1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als</a:t>
            </a:r>
            <a:r>
              <a:rPr lang="en-US" sz="1800" b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particulier 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met de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naaldcontainer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b="1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naar</a:t>
            </a:r>
            <a:r>
              <a:rPr lang="en-US" sz="1800" b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het </a:t>
            </a:r>
            <a:r>
              <a:rPr lang="en-US" sz="1800" b="1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recyclagepark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. In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geval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van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grotere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hoeveelheden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dan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toegestaan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(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afhankelijk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van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richtlijnen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lokaal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bestuur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),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dient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men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een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private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ophaler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te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contacteren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. </a:t>
            </a:r>
          </a:p>
          <a:p>
            <a:pPr marL="630900" lvl="1" indent="-342900">
              <a:lnSpc>
                <a:spcPct val="100000"/>
              </a:lnSpc>
              <a:buClr>
                <a:srgbClr val="000000"/>
              </a:buClr>
            </a:pP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Spuiten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zonder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naald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die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gebruikt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worden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om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dieren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te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voederen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die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dus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geen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scherpe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onderdelen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bevatten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,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horen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thuis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bij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het </a:t>
            </a:r>
            <a:r>
              <a:rPr lang="en-US" sz="1800" err="1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restafval</a:t>
            </a:r>
            <a:r>
              <a:rPr lang="en-US" sz="1800">
                <a:solidFill>
                  <a:schemeClr val="tx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.</a:t>
            </a:r>
            <a:endParaRPr lang="en-US" sz="1800">
              <a:solidFill>
                <a:schemeClr val="tx1"/>
              </a:solidFill>
              <a:ea typeface="Calibri"/>
              <a:cs typeface="Calibri"/>
            </a:endParaRPr>
          </a:p>
          <a:p>
            <a:pPr marL="287655" indent="0">
              <a:lnSpc>
                <a:spcPct val="100000"/>
              </a:lnSpc>
              <a:buClr>
                <a:srgbClr val="000000"/>
              </a:buClr>
              <a:buFont typeface="Webdings"/>
              <a:buChar char=""/>
            </a:pPr>
            <a:endParaRPr lang="en-US" sz="1800" b="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marL="287655" indent="0">
              <a:lnSpc>
                <a:spcPct val="100000"/>
              </a:lnSpc>
              <a:buClr>
                <a:srgbClr val="000000"/>
              </a:buClr>
              <a:buFont typeface="Webdings"/>
              <a:buChar char=""/>
            </a:pPr>
            <a:endParaRPr lang="en-US" sz="1800" b="0"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1DFF78-F583-5FBE-4739-C1C7A84F5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678-3C6F-4DE1-A59F-12BC40F05B4C}" type="datetime1">
              <a:rPr lang="nl-BE" smtClean="0"/>
              <a:pPr/>
              <a:t>29/09/2026</a:t>
            </a:fld>
            <a:r>
              <a:rPr lang="nl-BE"/>
              <a:t> | </a:t>
            </a:r>
            <a:fld id="{4FEC29A6-96D2-4855-B02C-489BA0EAE082}" type="slidenum">
              <a:rPr lang="nl-BE" smtClean="0"/>
              <a:pPr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56795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99609-80BF-9A93-F06B-45A54EE6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Calibri"/>
                <a:ea typeface="Calibri"/>
                <a:cs typeface="Calibri"/>
              </a:rPr>
              <a:t>Dierlijke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Bijproducten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9A2BA8-7014-F594-A9F9-BEFB8E20AF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8350" y="1808164"/>
            <a:ext cx="11040535" cy="3781425"/>
          </a:xfrm>
        </p:spPr>
        <p:txBody>
          <a:bodyPr vert="horz" lIns="0" tIns="0" rIns="0" bIns="0" rtlCol="0" anchor="t">
            <a:normAutofit/>
          </a:bodyPr>
          <a:lstStyle/>
          <a:p>
            <a:pPr marL="287655" indent="-287655" algn="l"/>
            <a:r>
              <a:rPr lang="en-US" sz="2000" b="0" err="1">
                <a:latin typeface="Calibri"/>
                <a:ea typeface="Calibri"/>
                <a:cs typeface="Calibri"/>
              </a:rPr>
              <a:t>Europese</a:t>
            </a:r>
            <a:r>
              <a:rPr lang="en-US" sz="2000" b="0">
                <a:latin typeface="Calibri"/>
                <a:ea typeface="Calibri"/>
                <a:cs typeface="Calibri"/>
              </a:rPr>
              <a:t> </a:t>
            </a:r>
            <a:r>
              <a:rPr lang="en-US" sz="2000" b="0" err="1">
                <a:latin typeface="Calibri"/>
                <a:ea typeface="Calibri"/>
                <a:cs typeface="Calibri"/>
              </a:rPr>
              <a:t>Verordeningen</a:t>
            </a:r>
            <a:r>
              <a:rPr lang="en-US" sz="2000" b="0">
                <a:latin typeface="Calibri"/>
                <a:ea typeface="Calibri"/>
                <a:cs typeface="Calibri"/>
              </a:rPr>
              <a:t> (1069/2009 </a:t>
            </a:r>
            <a:r>
              <a:rPr lang="en-US" sz="2000" b="0" err="1">
                <a:latin typeface="Calibri"/>
                <a:ea typeface="Calibri"/>
                <a:cs typeface="Calibri"/>
              </a:rPr>
              <a:t>en</a:t>
            </a:r>
            <a:r>
              <a:rPr lang="en-US" sz="2000" b="0">
                <a:latin typeface="Calibri"/>
                <a:ea typeface="Calibri"/>
                <a:cs typeface="Calibri"/>
              </a:rPr>
              <a:t> 142/2011)</a:t>
            </a:r>
            <a:endParaRPr lang="en-US" sz="2000">
              <a:latin typeface="Calibri"/>
              <a:ea typeface="Calibri"/>
              <a:cs typeface="Calibri"/>
            </a:endParaRPr>
          </a:p>
          <a:p>
            <a:pPr marL="287655" indent="-287655">
              <a:buClr>
                <a:srgbClr val="000000"/>
              </a:buClr>
            </a:pPr>
            <a:r>
              <a:rPr lang="en-US" sz="2000" b="0">
                <a:latin typeface="Calibri"/>
                <a:ea typeface="Calibri"/>
                <a:cs typeface="Calibri"/>
              </a:rPr>
              <a:t>3 </a:t>
            </a:r>
            <a:r>
              <a:rPr lang="en-US" sz="2000" b="0" err="1">
                <a:latin typeface="Calibri"/>
                <a:ea typeface="Calibri"/>
                <a:cs typeface="Calibri"/>
              </a:rPr>
              <a:t>risicocategorieën</a:t>
            </a:r>
            <a:endParaRPr lang="en-US" sz="2000" b="0">
              <a:latin typeface="Calibri"/>
              <a:ea typeface="Calibri"/>
              <a:cs typeface="Calibri"/>
            </a:endParaRPr>
          </a:p>
          <a:p>
            <a:pPr marL="575945" lvl="1" indent="-287655"/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Categorie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1-materiaal: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gestorven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wilde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dieren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met (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vermoeden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van)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overdraagbare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ziekte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gezelschapsdieren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herkauwers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besmet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materiaal</a:t>
            </a:r>
            <a:endParaRPr lang="en-US" sz="20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575945" lvl="1" indent="-287655"/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Categorie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2-materiaal: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andere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gestorven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dieren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, 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dode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prooidieren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zoals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muizen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of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kuikens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, 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mest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van vee</a:t>
            </a:r>
          </a:p>
          <a:p>
            <a:pPr marL="575945" lvl="1" indent="-287655"/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Categorie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 3-materiaal: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dierlijke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bijproducten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afkomstig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van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gezonde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dieren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resten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van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voeders</a:t>
            </a:r>
            <a:endParaRPr lang="en-US" sz="20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287655" indent="-287655" algn="l">
              <a:buClr>
                <a:srgbClr val="000000"/>
              </a:buClr>
            </a:pPr>
            <a:r>
              <a:rPr lang="en-US" sz="2000" b="0" err="1">
                <a:latin typeface="Calibri"/>
                <a:ea typeface="Calibri"/>
                <a:cs typeface="Calibri"/>
              </a:rPr>
              <a:t>Aanvullend</a:t>
            </a:r>
            <a:r>
              <a:rPr lang="en-US" sz="2000" b="0">
                <a:latin typeface="Calibri"/>
                <a:ea typeface="Calibri"/>
                <a:cs typeface="Calibri"/>
              </a:rPr>
              <a:t> op </a:t>
            </a:r>
            <a:r>
              <a:rPr lang="en-US" sz="2000" b="0" err="1">
                <a:latin typeface="Calibri"/>
                <a:ea typeface="Calibri"/>
                <a:cs typeface="Calibri"/>
              </a:rPr>
              <a:t>eventuele</a:t>
            </a:r>
            <a:r>
              <a:rPr lang="en-US" sz="2000" b="0">
                <a:latin typeface="Calibri"/>
                <a:ea typeface="Calibri"/>
                <a:cs typeface="Calibri"/>
              </a:rPr>
              <a:t> </a:t>
            </a:r>
            <a:r>
              <a:rPr lang="en-US" sz="2000" b="0" err="1">
                <a:latin typeface="Calibri"/>
                <a:ea typeface="Calibri"/>
                <a:cs typeface="Calibri"/>
              </a:rPr>
              <a:t>regelgeving</a:t>
            </a:r>
            <a:r>
              <a:rPr lang="en-US" sz="2000" b="0">
                <a:latin typeface="Calibri"/>
                <a:ea typeface="Calibri"/>
                <a:cs typeface="Calibri"/>
              </a:rPr>
              <a:t> </a:t>
            </a:r>
            <a:r>
              <a:rPr lang="en-US" sz="2000" b="0" err="1">
                <a:latin typeface="Calibri"/>
                <a:ea typeface="Calibri"/>
                <a:cs typeface="Calibri"/>
              </a:rPr>
              <a:t>dierziektebestrijding</a:t>
            </a:r>
            <a:endParaRPr lang="en-US" sz="2000">
              <a:latin typeface="Calibri"/>
            </a:endParaRPr>
          </a:p>
          <a:p>
            <a:pPr marL="287655" indent="-287655">
              <a:buClr>
                <a:srgbClr val="000000"/>
              </a:buClr>
            </a:pPr>
            <a:endParaRPr lang="en-US" sz="200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927245-5ACC-D14C-3D4A-BBDCF9117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678-3C6F-4DE1-A59F-12BC40F05B4C}" type="datetime1">
              <a:rPr lang="nl-BE" smtClean="0"/>
              <a:pPr/>
              <a:t>29/09/2026</a:t>
            </a:fld>
            <a:r>
              <a:rPr lang="nl-BE"/>
              <a:t> | </a:t>
            </a:r>
            <a:fld id="{4FEC29A6-96D2-4855-B02C-489BA0EAE082}" type="slidenum">
              <a:rPr lang="nl-BE" smtClean="0"/>
              <a:pPr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22250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99F09-61AE-DDCB-E4D9-AD8739EF7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DF1EE-6A07-7A4B-81AB-B8DEC180D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Dierlijke </a:t>
            </a:r>
            <a:r>
              <a:rPr lang="en-US" err="1">
                <a:latin typeface="Calibri"/>
                <a:ea typeface="Calibri"/>
                <a:cs typeface="Calibri"/>
              </a:rPr>
              <a:t>Bijproducten</a:t>
            </a:r>
            <a:endParaRPr lang="en-US" err="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5BD4B9-CC63-AFEC-539A-DDBB291BD3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287655" indent="-287655"/>
            <a:r>
              <a:rPr lang="en-US" sz="2000" b="0" err="1">
                <a:latin typeface="Calibri"/>
                <a:ea typeface="Calibri"/>
                <a:cs typeface="Calibri"/>
              </a:rPr>
              <a:t>Afvoer</a:t>
            </a:r>
            <a:r>
              <a:rPr lang="en-US" sz="2000" b="0">
                <a:latin typeface="Calibri"/>
                <a:ea typeface="Calibri"/>
                <a:cs typeface="Calibri"/>
              </a:rPr>
              <a:t> door </a:t>
            </a:r>
            <a:r>
              <a:rPr lang="en-US" sz="2000" b="0" err="1">
                <a:latin typeface="Calibri"/>
                <a:ea typeface="Calibri"/>
                <a:cs typeface="Calibri"/>
              </a:rPr>
              <a:t>geregistreerde</a:t>
            </a:r>
            <a:r>
              <a:rPr lang="en-US" sz="2000" b="0">
                <a:latin typeface="Calibri"/>
                <a:ea typeface="Calibri"/>
                <a:cs typeface="Calibri"/>
              </a:rPr>
              <a:t> </a:t>
            </a:r>
            <a:r>
              <a:rPr lang="en-US" sz="2000" b="0" err="1">
                <a:latin typeface="Calibri"/>
                <a:ea typeface="Calibri"/>
                <a:cs typeface="Calibri"/>
              </a:rPr>
              <a:t>inzamelaars</a:t>
            </a:r>
            <a:r>
              <a:rPr lang="en-US" sz="2000" b="0">
                <a:latin typeface="Calibri"/>
                <a:ea typeface="Calibri"/>
                <a:cs typeface="Calibri"/>
              </a:rPr>
              <a:t> van </a:t>
            </a:r>
            <a:r>
              <a:rPr lang="en-US" sz="2000" b="0" err="1">
                <a:latin typeface="Calibri"/>
                <a:ea typeface="Calibri"/>
                <a:cs typeface="Calibri"/>
              </a:rPr>
              <a:t>dierlijke</a:t>
            </a:r>
            <a:r>
              <a:rPr lang="en-US" sz="2000" b="0">
                <a:latin typeface="Calibri"/>
                <a:ea typeface="Calibri"/>
                <a:cs typeface="Calibri"/>
              </a:rPr>
              <a:t> </a:t>
            </a:r>
            <a:r>
              <a:rPr lang="en-US" sz="2000" b="0" err="1">
                <a:latin typeface="Calibri"/>
                <a:ea typeface="Calibri"/>
                <a:cs typeface="Calibri"/>
              </a:rPr>
              <a:t>bijproducten</a:t>
            </a:r>
            <a:endParaRPr lang="en-US" sz="200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7655" indent="-287655">
              <a:buClr>
                <a:srgbClr val="000000"/>
              </a:buClr>
            </a:pPr>
            <a:r>
              <a:rPr lang="en-US" sz="2000" b="0" err="1">
                <a:latin typeface="Calibri"/>
                <a:ea typeface="Calibri"/>
                <a:cs typeface="Calibri"/>
              </a:rPr>
              <a:t>Gekoelde</a:t>
            </a:r>
            <a:r>
              <a:rPr lang="en-US" sz="2000" b="0">
                <a:latin typeface="Calibri"/>
                <a:ea typeface="Calibri"/>
                <a:cs typeface="Calibri"/>
              </a:rPr>
              <a:t> </a:t>
            </a:r>
            <a:r>
              <a:rPr lang="en-US" sz="2000" b="0" err="1">
                <a:latin typeface="Calibri"/>
                <a:ea typeface="Calibri"/>
                <a:cs typeface="Calibri"/>
              </a:rPr>
              <a:t>opslag</a:t>
            </a:r>
            <a:r>
              <a:rPr lang="en-US" sz="2000" b="0">
                <a:latin typeface="Calibri"/>
                <a:ea typeface="Calibri"/>
                <a:cs typeface="Calibri"/>
              </a:rPr>
              <a:t> (</a:t>
            </a:r>
            <a:r>
              <a:rPr lang="en-US" sz="2000" b="0" err="1">
                <a:latin typeface="Calibri"/>
                <a:ea typeface="Calibri"/>
                <a:cs typeface="Calibri"/>
              </a:rPr>
              <a:t>behalve</a:t>
            </a:r>
            <a:r>
              <a:rPr lang="en-US" sz="2000" b="0">
                <a:latin typeface="Calibri"/>
                <a:ea typeface="Calibri"/>
                <a:cs typeface="Calibri"/>
              </a:rPr>
              <a:t> </a:t>
            </a:r>
            <a:r>
              <a:rPr lang="en-US" sz="2000" b="0" err="1">
                <a:latin typeface="Calibri"/>
                <a:ea typeface="Calibri"/>
                <a:cs typeface="Calibri"/>
              </a:rPr>
              <a:t>voor</a:t>
            </a:r>
            <a:r>
              <a:rPr lang="en-US" sz="2000" b="0">
                <a:latin typeface="Calibri"/>
                <a:ea typeface="Calibri"/>
                <a:cs typeface="Calibri"/>
              </a:rPr>
              <a:t> </a:t>
            </a:r>
            <a:r>
              <a:rPr lang="en-US" sz="2000" b="0" err="1">
                <a:latin typeface="Calibri"/>
                <a:ea typeface="Calibri"/>
                <a:cs typeface="Calibri"/>
              </a:rPr>
              <a:t>mest</a:t>
            </a:r>
            <a:r>
              <a:rPr lang="en-US" sz="2000" b="0">
                <a:latin typeface="Calibri"/>
                <a:ea typeface="Calibri"/>
                <a:cs typeface="Calibri"/>
              </a:rPr>
              <a:t>) in </a:t>
            </a:r>
            <a:r>
              <a:rPr lang="en-US" sz="2000" b="0" err="1">
                <a:latin typeface="Calibri"/>
                <a:ea typeface="Calibri"/>
                <a:cs typeface="Calibri"/>
              </a:rPr>
              <a:t>lekvrije</a:t>
            </a:r>
            <a:r>
              <a:rPr lang="en-US" sz="2000" b="0">
                <a:latin typeface="Calibri"/>
                <a:ea typeface="Calibri"/>
                <a:cs typeface="Calibri"/>
              </a:rPr>
              <a:t> </a:t>
            </a:r>
            <a:r>
              <a:rPr lang="en-US" sz="2000" b="0" err="1">
                <a:latin typeface="Calibri"/>
                <a:ea typeface="Calibri"/>
                <a:cs typeface="Calibri"/>
              </a:rPr>
              <a:t>recipiënten</a:t>
            </a:r>
            <a:endParaRPr lang="en-US" sz="2000" b="0">
              <a:latin typeface="Calibri"/>
              <a:ea typeface="Calibri"/>
              <a:cs typeface="Calibri"/>
            </a:endParaRPr>
          </a:p>
          <a:p>
            <a:pPr marL="575945" lvl="1" indent="-287655"/>
            <a:r>
              <a:rPr lang="en-US" sz="2000" b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 &gt; 5°C: </a:t>
            </a:r>
            <a:r>
              <a:rPr lang="en-US" sz="2000" b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ophaling</a:t>
            </a:r>
            <a:r>
              <a:rPr lang="en-US" sz="2000" b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b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binnen</a:t>
            </a:r>
            <a:r>
              <a:rPr lang="en-US" sz="2000" b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2 </a:t>
            </a:r>
            <a:r>
              <a:rPr lang="en-US" sz="2000" b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dagen</a:t>
            </a:r>
            <a:r>
              <a:rPr lang="en-US" sz="2000" b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;  </a:t>
            </a:r>
          </a:p>
          <a:p>
            <a:pPr marL="575945" lvl="1" indent="-287655"/>
            <a:r>
              <a:rPr lang="en-US" sz="2000" b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&lt; 5°C: </a:t>
            </a:r>
            <a:r>
              <a:rPr lang="en-US" sz="2000" b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tenminste</a:t>
            </a:r>
            <a:r>
              <a:rPr lang="en-US" sz="2000" b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1 x per twee </a:t>
            </a:r>
            <a:r>
              <a:rPr lang="en-US" sz="2000" b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weken</a:t>
            </a:r>
            <a:r>
              <a:rPr lang="en-US" sz="2000" b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; </a:t>
            </a:r>
          </a:p>
          <a:p>
            <a:pPr marL="575945" lvl="1" indent="-287655"/>
            <a:r>
              <a:rPr lang="en-US" sz="2000" b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 &lt; -18°C: het moment van </a:t>
            </a:r>
            <a:r>
              <a:rPr lang="en-US" sz="2000" b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ophaling</a:t>
            </a:r>
            <a:r>
              <a:rPr lang="en-US" sz="2000" b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b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kan</a:t>
            </a:r>
            <a:r>
              <a:rPr lang="en-US" sz="2000" b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b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vrij</a:t>
            </a:r>
            <a:r>
              <a:rPr lang="en-US" sz="2000" b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b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gekozen</a:t>
            </a:r>
            <a:r>
              <a:rPr lang="en-US" sz="2000" b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b="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worden</a:t>
            </a:r>
            <a:endParaRPr lang="en-US" sz="2000" b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287655" indent="-287655">
              <a:buClr>
                <a:srgbClr val="000000"/>
              </a:buClr>
            </a:pPr>
            <a:r>
              <a:rPr lang="en-US" sz="2000" b="0">
                <a:latin typeface="Calibri"/>
                <a:ea typeface="Calibri"/>
                <a:cs typeface="Calibri"/>
              </a:rPr>
              <a:t>Labeling </a:t>
            </a:r>
            <a:r>
              <a:rPr lang="en-US" sz="2000" b="0" err="1">
                <a:latin typeface="Calibri"/>
                <a:ea typeface="Calibri"/>
                <a:cs typeface="Calibri"/>
              </a:rPr>
              <a:t>opslagrecipiënt</a:t>
            </a:r>
            <a:r>
              <a:rPr lang="en-US" sz="2000" b="0">
                <a:latin typeface="Calibri"/>
                <a:ea typeface="Calibri"/>
                <a:cs typeface="Calibri"/>
              </a:rPr>
              <a:t> </a:t>
            </a:r>
            <a:endParaRPr lang="en-US" sz="2000">
              <a:latin typeface="Calibri"/>
            </a:endParaRPr>
          </a:p>
          <a:p>
            <a:pPr marL="575945" lvl="1" indent="-287655">
              <a:buClr>
                <a:srgbClr val="808080"/>
              </a:buClr>
              <a:buFont typeface="Wingdings" panose="05030102010509060703" pitchFamily="18" charset="2"/>
              <a:buChar char="§"/>
            </a:pP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C1: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uitsluitend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geschikt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voor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verwijdering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endParaRPr lang="en-US" sz="2000">
              <a:solidFill>
                <a:schemeClr val="tx1"/>
              </a:solidFill>
              <a:latin typeface="Calibri"/>
            </a:endParaRPr>
          </a:p>
          <a:p>
            <a:pPr marL="575945" lvl="1" indent="-287655">
              <a:buClr>
                <a:srgbClr val="808080"/>
              </a:buClr>
              <a:buFont typeface="Wingdings" panose="05030102010509060703" pitchFamily="18" charset="2"/>
              <a:buChar char="§"/>
            </a:pP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C2: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niet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voor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dierlijke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consumptie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of in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voorkomend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geval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«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mest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» </a:t>
            </a:r>
            <a:endParaRPr lang="en-US" sz="2000">
              <a:solidFill>
                <a:schemeClr val="tx1"/>
              </a:solidFill>
              <a:latin typeface="Calibri"/>
            </a:endParaRPr>
          </a:p>
          <a:p>
            <a:pPr marL="575945" lvl="1" indent="-287655">
              <a:buClr>
                <a:srgbClr val="808080"/>
              </a:buClr>
              <a:buFont typeface="Wingdings" panose="05030102010509060703" pitchFamily="18" charset="2"/>
              <a:buChar char="§"/>
            </a:pP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C3: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niet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voor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menselijke</a:t>
            </a:r>
            <a:r>
              <a:rPr lang="en-US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err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consumptie</a:t>
            </a:r>
            <a:endParaRPr lang="en-US" sz="20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575945" lvl="1" indent="-287655">
              <a:buClr>
                <a:srgbClr val="808080"/>
              </a:buClr>
              <a:buFont typeface="Wingdings" panose="05030102010509060703" pitchFamily="18" charset="2"/>
              <a:buChar char="§"/>
            </a:pPr>
            <a:r>
              <a:rPr lang="nl" sz="20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Indien voor diagnose, wetenschappelijk onderzoek, museum: bijkomend vermelding van de soort, datum en het identificatiecode</a:t>
            </a:r>
            <a:endParaRPr lang="en-US" sz="2000">
              <a:solidFill>
                <a:schemeClr val="tx1"/>
              </a:solidFill>
              <a:latin typeface="Calibri"/>
            </a:endParaRPr>
          </a:p>
          <a:p>
            <a:pPr marL="287655" indent="-287655">
              <a:buClr>
                <a:srgbClr val="000000"/>
              </a:buClr>
            </a:pPr>
            <a:endParaRPr lang="en-US" sz="200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AFDE58-45AE-0830-5279-D17F81AA1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678-3C6F-4DE1-A59F-12BC40F05B4C}" type="datetime1">
              <a:rPr lang="nl-BE" smtClean="0"/>
              <a:pPr/>
              <a:t>29/09/2026</a:t>
            </a:fld>
            <a:r>
              <a:rPr lang="nl-BE"/>
              <a:t> | </a:t>
            </a:r>
            <a:fld id="{4FEC29A6-96D2-4855-B02C-489BA0EAE082}" type="slidenum">
              <a:rPr lang="nl-BE" smtClean="0"/>
              <a:pPr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78192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2F639-A6E0-B23F-1EC0-715A59960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4C881-5C3B-2443-3034-EA26B01D9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Dierlijke </a:t>
            </a:r>
            <a:r>
              <a:rPr lang="en-US" err="1">
                <a:latin typeface="Calibri"/>
                <a:ea typeface="Calibri"/>
                <a:cs typeface="Calibri"/>
              </a:rPr>
              <a:t>Bijproducten</a:t>
            </a:r>
            <a:endParaRPr lang="en-US" err="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0D434-D50A-3879-F271-C371560924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0" indent="0">
              <a:buClr>
                <a:srgbClr val="000000"/>
              </a:buClr>
              <a:buNone/>
            </a:pPr>
            <a:r>
              <a:rPr lang="en-US" sz="2000" dirty="0">
                <a:latin typeface="Calibri"/>
                <a:ea typeface="Calibri"/>
                <a:cs typeface="Calibri"/>
              </a:rPr>
              <a:t>In praktijk</a:t>
            </a:r>
          </a:p>
          <a:p>
            <a:pPr marL="287655" indent="-287655">
              <a:buClr>
                <a:srgbClr val="000000"/>
              </a:buClr>
            </a:pPr>
            <a:r>
              <a:rPr lang="en-US" sz="2000" b="0" dirty="0">
                <a:latin typeface="Calibri"/>
                <a:ea typeface="Calibri"/>
                <a:cs typeface="Calibri"/>
              </a:rPr>
              <a:t>Mest en beddingmateriaal</a:t>
            </a:r>
            <a:endParaRPr lang="en-US" sz="2000" dirty="0">
              <a:latin typeface="Calibri"/>
              <a:ea typeface="Calibri"/>
              <a:cs typeface="Calibri"/>
            </a:endParaRPr>
          </a:p>
          <a:p>
            <a:pPr marL="575945" lvl="1" indent="-287655"/>
            <a:r>
              <a:rPr lang="en-US" sz="2000" b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uit het isolatielokaal: verbranding (C1)</a:t>
            </a:r>
            <a:endParaRPr lang="en-US" sz="2000" dirty="0">
              <a:solidFill>
                <a:schemeClr val="tx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5945" lvl="1" indent="-287655"/>
            <a:r>
              <a:rPr lang="en-US" sz="20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van kooien</a:t>
            </a:r>
            <a:r>
              <a:rPr lang="en-US" sz="2000" b="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: </a:t>
            </a:r>
            <a:endParaRPr lang="en-US" sz="2000" dirty="0">
              <a:solidFill>
                <a:schemeClr val="tx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63600" lvl="2" indent="-287655">
              <a:buClr>
                <a:srgbClr val="808080"/>
              </a:buClr>
              <a:buFont typeface="Wingdings" panose="05030102010509060703" pitchFamily="18" charset="2"/>
              <a:buChar char="§"/>
            </a:pPr>
            <a:r>
              <a:rPr lang="en-US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van gezonde dieren: compostering of vergisting (C2)</a:t>
            </a:r>
          </a:p>
          <a:p>
            <a:pPr marL="863600" lvl="2" indent="-287655">
              <a:buClr>
                <a:srgbClr val="808080"/>
              </a:buClr>
              <a:buFont typeface="Wingdings" panose="05030102010509060703" pitchFamily="18" charset="2"/>
              <a:buChar char="§"/>
            </a:pPr>
            <a:r>
              <a:rPr lang="en-US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van dieren die medicatie kregen: verbranding (C1)</a:t>
            </a:r>
          </a:p>
          <a:p>
            <a:pPr marL="287655" indent="-287655">
              <a:buClr>
                <a:srgbClr val="000000"/>
              </a:buClr>
            </a:pPr>
            <a:r>
              <a:rPr lang="en-US" sz="2000" b="0" dirty="0">
                <a:latin typeface="Calibri"/>
                <a:ea typeface="Calibri"/>
                <a:cs typeface="Calibri"/>
              </a:rPr>
              <a:t>Gestorven </a:t>
            </a:r>
            <a:r>
              <a:rPr lang="en-US" sz="2000" b="0" dirty="0" err="1">
                <a:latin typeface="Calibri"/>
                <a:ea typeface="Calibri"/>
                <a:cs typeface="Calibri"/>
              </a:rPr>
              <a:t>dieren</a:t>
            </a:r>
            <a:r>
              <a:rPr lang="en-US" sz="2000" b="0" dirty="0">
                <a:latin typeface="Calibri"/>
                <a:ea typeface="Calibri"/>
                <a:cs typeface="Calibri"/>
              </a:rPr>
              <a:t> (C1), </a:t>
            </a:r>
            <a:r>
              <a:rPr lang="en-US" sz="2000" b="0" dirty="0" err="1">
                <a:latin typeface="Calibri"/>
                <a:ea typeface="Calibri"/>
                <a:cs typeface="Calibri"/>
              </a:rPr>
              <a:t>resten</a:t>
            </a:r>
            <a:r>
              <a:rPr lang="en-US" sz="2000" b="0" dirty="0">
                <a:latin typeface="Calibri"/>
                <a:ea typeface="Calibri"/>
                <a:cs typeface="Calibri"/>
              </a:rPr>
              <a:t> van </a:t>
            </a:r>
            <a:r>
              <a:rPr lang="en-US" sz="2000" b="0" dirty="0" err="1">
                <a:latin typeface="Calibri"/>
                <a:ea typeface="Calibri"/>
                <a:cs typeface="Calibri"/>
              </a:rPr>
              <a:t>prooidieren</a:t>
            </a:r>
            <a:r>
              <a:rPr lang="en-US" sz="2000" b="0" dirty="0">
                <a:latin typeface="Calibri"/>
                <a:ea typeface="Calibri"/>
                <a:cs typeface="Calibri"/>
              </a:rPr>
              <a:t> (C2): </a:t>
            </a:r>
            <a:r>
              <a:rPr lang="en-US" sz="2000" b="0" dirty="0" err="1">
                <a:latin typeface="Calibri"/>
                <a:ea typeface="Calibri"/>
                <a:cs typeface="Calibri"/>
              </a:rPr>
              <a:t>verwerker</a:t>
            </a:r>
            <a:r>
              <a:rPr lang="en-US" sz="2000" b="0" dirty="0">
                <a:latin typeface="Calibri"/>
                <a:ea typeface="Calibri"/>
                <a:cs typeface="Calibri"/>
              </a:rPr>
              <a:t> (</a:t>
            </a:r>
            <a:r>
              <a:rPr lang="en-US" sz="2000" b="0" dirty="0" err="1">
                <a:latin typeface="Calibri"/>
                <a:ea typeface="Calibri"/>
                <a:cs typeface="Calibri"/>
              </a:rPr>
              <a:t>Rendac</a:t>
            </a:r>
            <a:r>
              <a:rPr lang="en-US" sz="2000" b="0" dirty="0">
                <a:latin typeface="Calibri"/>
                <a:ea typeface="Calibri"/>
                <a:cs typeface="Calibri"/>
              </a:rPr>
              <a:t>) of </a:t>
            </a:r>
            <a:r>
              <a:rPr lang="en-US" sz="2000" b="0" dirty="0" err="1">
                <a:latin typeface="Calibri"/>
                <a:ea typeface="Calibri"/>
                <a:cs typeface="Calibri"/>
              </a:rPr>
              <a:t>verbranding</a:t>
            </a:r>
            <a:endParaRPr lang="en-US" sz="2000" b="0">
              <a:latin typeface="Calibri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75945" lvl="1" indent="-287655"/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Wanneer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beide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categorieën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samen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worden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ingezameld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geldt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steeds de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hoogste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categorie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 </a:t>
            </a:r>
          </a:p>
          <a:p>
            <a:pPr marL="287655" indent="-287655">
              <a:buClr>
                <a:srgbClr val="000000"/>
              </a:buClr>
            </a:pPr>
            <a:r>
              <a:rPr lang="en-US" sz="2000" b="0" dirty="0">
                <a:latin typeface="Calibri"/>
                <a:ea typeface="Calibri"/>
                <a:cs typeface="Calibri"/>
              </a:rPr>
              <a:t>In overleg met verwerker verpakkingsmateriaal zoveel mogelijk vermijden</a:t>
            </a:r>
          </a:p>
          <a:p>
            <a:pPr marL="287655" indent="-287655">
              <a:buClr>
                <a:srgbClr val="000000"/>
              </a:buClr>
            </a:pPr>
            <a:r>
              <a:rPr lang="en-US" sz="2000" b="0" dirty="0">
                <a:latin typeface="Calibri"/>
                <a:ea typeface="Calibri"/>
                <a:cs typeface="Calibri"/>
              </a:rPr>
              <a:t>Dierlijke bijproducten die gebruikt worden voor taxidermie zijn geen afvalstoffen</a:t>
            </a:r>
          </a:p>
          <a:p>
            <a:pPr marL="287655" indent="-287655">
              <a:buClr>
                <a:srgbClr val="000000"/>
              </a:buClr>
            </a:pPr>
            <a:endParaRPr lang="en-US" sz="2000" b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1D0AAE-6001-B787-B6C9-4CBDE2A7B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D7678-3C6F-4DE1-A59F-12BC40F05B4C}" type="datetime1">
              <a:rPr lang="nl-BE" smtClean="0"/>
              <a:pPr/>
              <a:t>29/09/2026</a:t>
            </a:fld>
            <a:r>
              <a:rPr lang="nl-BE"/>
              <a:t> | </a:t>
            </a:r>
            <a:fld id="{4FEC29A6-96D2-4855-B02C-489BA0EAE082}" type="slidenum">
              <a:rPr lang="nl-BE" smtClean="0"/>
              <a:pPr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69677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 txBox="1">
            <a:spLocks/>
          </p:cNvSpPr>
          <p:nvPr/>
        </p:nvSpPr>
        <p:spPr>
          <a:xfrm>
            <a:off x="576000" y="635860"/>
            <a:ext cx="4871489" cy="13584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0" kern="120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Dank voor uw aandacht</a:t>
            </a:r>
            <a:br>
              <a:rPr kumimoji="0" lang="nl-BE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</a:br>
            <a:r>
              <a:rPr kumimoji="0" lang="nl-BE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Zijn er nog vragen?</a:t>
            </a:r>
          </a:p>
        </p:txBody>
      </p:sp>
      <p:sp>
        <p:nvSpPr>
          <p:cNvPr id="6" name="Ondertitel 2"/>
          <p:cNvSpPr>
            <a:spLocks noGrp="1"/>
          </p:cNvSpPr>
          <p:nvPr>
            <p:ph type="subTitle" idx="1"/>
          </p:nvPr>
        </p:nvSpPr>
        <p:spPr>
          <a:xfrm>
            <a:off x="570954" y="2072638"/>
            <a:ext cx="7358200" cy="3217819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nl-BE" sz="2600">
                <a:latin typeface="Calibri"/>
                <a:ea typeface="Calibri"/>
                <a:cs typeface="Calibri"/>
              </a:rPr>
              <a:t>Contactgegevens:</a:t>
            </a:r>
          </a:p>
          <a:p>
            <a:r>
              <a:rPr lang="nl-BE" sz="2600">
                <a:latin typeface="Calibri"/>
                <a:ea typeface="Calibri"/>
                <a:cs typeface="Calibri"/>
              </a:rPr>
              <a:t>	</a:t>
            </a:r>
            <a:r>
              <a:rPr lang="nl-BE" sz="2600">
                <a:latin typeface="Calibri"/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astrid.de.man@ovam.be</a:t>
            </a:r>
            <a:r>
              <a:rPr lang="nl-BE" sz="2600">
                <a:latin typeface="Calibri"/>
                <a:ea typeface="Calibri"/>
                <a:cs typeface="Calibri"/>
              </a:rPr>
              <a:t>  </a:t>
            </a:r>
          </a:p>
          <a:p>
            <a:r>
              <a:rPr lang="nl-BE" sz="2600"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nl-BE" sz="2600"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maarten.de.groof@ovam.be</a:t>
            </a:r>
            <a:endParaRPr lang="nl-BE" sz="260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sz="2600"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nl-BE" sz="2600"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lynn.biermans@ovam.be</a:t>
            </a:r>
            <a:r>
              <a:rPr lang="nl-BE" sz="260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nl-BE"/>
          </a:p>
          <a:p>
            <a:endParaRPr lang="nl-BE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254227"/>
      </p:ext>
    </p:extLst>
  </p:cSld>
  <p:clrMapOvr>
    <a:masterClrMapping/>
  </p:clrMapOvr>
</p:sld>
</file>

<file path=ppt/theme/theme1.xml><?xml version="1.0" encoding="utf-8"?>
<a:theme xmlns:a="http://schemas.openxmlformats.org/drawingml/2006/main" name="1_OVAM-Afval">
  <a:themeElements>
    <a:clrScheme name="Aangepast 3">
      <a:dk1>
        <a:sysClr val="windowText" lastClr="000000"/>
      </a:dk1>
      <a:lt1>
        <a:sysClr val="window" lastClr="FFFFFF"/>
      </a:lt1>
      <a:dk2>
        <a:srgbClr val="7A9900"/>
      </a:dk2>
      <a:lt2>
        <a:srgbClr val="A3CC00"/>
      </a:lt2>
      <a:accent1>
        <a:srgbClr val="A3CC00"/>
      </a:accent1>
      <a:accent2>
        <a:srgbClr val="2B979D"/>
      </a:accent2>
      <a:accent3>
        <a:srgbClr val="D53E5E"/>
      </a:accent3>
      <a:accent4>
        <a:srgbClr val="795032"/>
      </a:accent4>
      <a:accent5>
        <a:srgbClr val="C68031"/>
      </a:accent5>
      <a:accent6>
        <a:srgbClr val="1C7074"/>
      </a:accent6>
      <a:hlink>
        <a:srgbClr val="2B979D"/>
      </a:hlink>
      <a:folHlink>
        <a:srgbClr val="FAC20E"/>
      </a:folHlink>
    </a:clrScheme>
    <a:fontScheme name="Aangepast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" id="{09B817EC-4402-47A7-8CAF-53FAFFF58835}" vid="{75530F18-561D-46D6-9305-171EB3BC5363}"/>
    </a:ext>
  </a:extLst>
</a:theme>
</file>

<file path=ppt/theme/theme2.xml><?xml version="1.0" encoding="utf-8"?>
<a:theme xmlns:a="http://schemas.openxmlformats.org/drawingml/2006/main" name="2_OVAM Alternatieve Titels">
  <a:themeElements>
    <a:clrScheme name="OVAM-Circulair">
      <a:dk1>
        <a:sysClr val="windowText" lastClr="000000"/>
      </a:dk1>
      <a:lt1>
        <a:sysClr val="window" lastClr="FFFFFF"/>
      </a:lt1>
      <a:dk2>
        <a:srgbClr val="1C7074"/>
      </a:dk2>
      <a:lt2>
        <a:srgbClr val="2B979D"/>
      </a:lt2>
      <a:accent1>
        <a:srgbClr val="39B9BE"/>
      </a:accent1>
      <a:accent2>
        <a:srgbClr val="D53E5E"/>
      </a:accent2>
      <a:accent3>
        <a:srgbClr val="FAC20E"/>
      </a:accent3>
      <a:accent4>
        <a:srgbClr val="795032"/>
      </a:accent4>
      <a:accent5>
        <a:srgbClr val="C68031"/>
      </a:accent5>
      <a:accent6>
        <a:srgbClr val="A3CC00"/>
      </a:accent6>
      <a:hlink>
        <a:srgbClr val="2B979D"/>
      </a:hlink>
      <a:folHlink>
        <a:srgbClr val="D53E5E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" id="{09B817EC-4402-47A7-8CAF-53FAFFF58835}" vid="{CDBC6653-DC5A-413B-AA8B-D6355A232438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Afval_16-9_OVAM_PPT</Template>
  <TotalTime>0</TotalTime>
  <Words>1107</Words>
  <Application>Microsoft Office PowerPoint</Application>
  <PresentationFormat>Breedbeeld</PresentationFormat>
  <Paragraphs>134</Paragraphs>
  <Slides>14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10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14</vt:i4>
      </vt:variant>
    </vt:vector>
  </HeadingPairs>
  <TitlesOfParts>
    <vt:vector size="26" baseType="lpstr">
      <vt:lpstr>Wingdings</vt:lpstr>
      <vt:lpstr>Ubuntu</vt:lpstr>
      <vt:lpstr>Courier New</vt:lpstr>
      <vt:lpstr>Webdings</vt:lpstr>
      <vt:lpstr>FlandersArtSans-Regular</vt:lpstr>
      <vt:lpstr>Arial</vt:lpstr>
      <vt:lpstr>Ubuntu Light</vt:lpstr>
      <vt:lpstr>FlandersArtSans-Bold</vt:lpstr>
      <vt:lpstr>Calibri</vt:lpstr>
      <vt:lpstr>Calibri Light</vt:lpstr>
      <vt:lpstr>1_OVAM-Afval</vt:lpstr>
      <vt:lpstr>2_OVAM Alternatieve Titels</vt:lpstr>
      <vt:lpstr>Afvalbeheer in opvangcentra voor vogels en wilde dieren in Vlaanderen </vt:lpstr>
      <vt:lpstr>Situering</vt:lpstr>
      <vt:lpstr>Algemeen</vt:lpstr>
      <vt:lpstr>Administratieve verplichtingen </vt:lpstr>
      <vt:lpstr>Overzicht afvalstoffen  </vt:lpstr>
      <vt:lpstr>Selectief in te zamelen bedrijfsafval </vt:lpstr>
      <vt:lpstr>Restafval </vt:lpstr>
      <vt:lpstr>Medisch afval: RMA</vt:lpstr>
      <vt:lpstr>Medisch afval: RMA</vt:lpstr>
      <vt:lpstr>Medisch afval: RMA</vt:lpstr>
      <vt:lpstr>Dierlijke Bijproducten</vt:lpstr>
      <vt:lpstr>Dierlijke Bijproducten</vt:lpstr>
      <vt:lpstr>Dierlijke Bijproducten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Titeldia</dc:title>
  <dc:creator>Maarten De Groof</dc:creator>
  <cp:lastModifiedBy>Elke Roeffaers</cp:lastModifiedBy>
  <cp:revision>10</cp:revision>
  <dcterms:created xsi:type="dcterms:W3CDTF">2022-09-23T09:03:14Z</dcterms:created>
  <dcterms:modified xsi:type="dcterms:W3CDTF">2026-09-29T07:52:00Z</dcterms:modified>
</cp:coreProperties>
</file>